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1" r:id="rId4"/>
    <p:sldMasterId id="2147483662" r:id="rId5"/>
  </p:sldMasterIdLst>
  <p:notesMasterIdLst>
    <p:notesMasterId r:id="rId6"/>
  </p:notesMasterIdLst>
  <p:sldIdLst>
    <p:sldId id="256" r:id="rId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359ffbb5c3_2_22:notes"/>
          <p:cNvSpPr txBox="1"/>
          <p:nvPr>
            <p:ph idx="1" type="body"/>
          </p:nvPr>
        </p:nvSpPr>
        <p:spPr>
          <a:xfrm>
            <a:off x="685795" y="4343377"/>
            <a:ext cx="5486385" cy="4114778"/>
          </a:xfrm>
          <a:prstGeom prst="rect">
            <a:avLst/>
          </a:prstGeom>
        </p:spPr>
        <p:txBody>
          <a:bodyPr anchorCtr="0" anchor="t" bIns="89675" lIns="89675" spcFirstLastPara="1" rIns="89675" wrap="square" tIns="89675">
            <a:noAutofit/>
          </a:bodyPr>
          <a:lstStyle/>
          <a:p>
            <a:pPr indent="0" lvl="0" marL="0" rtl="0" algn="l">
              <a:spcBef>
                <a:spcPts val="0"/>
              </a:spcBef>
              <a:spcAft>
                <a:spcPts val="0"/>
              </a:spcAft>
              <a:buNone/>
            </a:pPr>
            <a:r>
              <a:t/>
            </a:r>
            <a:endParaRPr/>
          </a:p>
        </p:txBody>
      </p:sp>
      <p:sp>
        <p:nvSpPr>
          <p:cNvPr id="74" name="Google Shape;74;g3359ffbb5c3_2_22:notes"/>
          <p:cNvSpPr/>
          <p:nvPr>
            <p:ph idx="2" type="sldImg"/>
          </p:nvPr>
        </p:nvSpPr>
        <p:spPr>
          <a:xfrm>
            <a:off x="719874" y="685796"/>
            <a:ext cx="5418937" cy="342898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6" name="Shape 56"/>
        <p:cNvGrpSpPr/>
        <p:nvPr/>
      </p:nvGrpSpPr>
      <p:grpSpPr>
        <a:xfrm>
          <a:off x="0" y="0"/>
          <a:ext cx="0" cy="0"/>
          <a:chOff x="0" y="0"/>
          <a:chExt cx="0" cy="0"/>
        </a:xfrm>
      </p:grpSpPr>
      <p:sp>
        <p:nvSpPr>
          <p:cNvPr id="57" name="Google Shape;57;p14"/>
          <p:cNvSpPr/>
          <p:nvPr/>
        </p:nvSpPr>
        <p:spPr>
          <a:xfrm>
            <a:off x="8991600" y="0"/>
            <a:ext cx="152400" cy="5143500"/>
          </a:xfrm>
          <a:prstGeom prst="rect">
            <a:avLst/>
          </a:prstGeom>
          <a:solidFill>
            <a:srgbClr val="D6E3BC"/>
          </a:solidFill>
          <a:ln>
            <a:noFill/>
          </a:ln>
        </p:spPr>
        <p:txBody>
          <a:bodyPr anchorCtr="0" anchor="ctr" bIns="6450" lIns="12900" spcFirstLastPara="1" rIns="12900" wrap="square" tIns="6450">
            <a:noAutofit/>
          </a:bodyPr>
          <a:lstStyle/>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58" name="Google Shape;58;p14"/>
          <p:cNvSpPr/>
          <p:nvPr/>
        </p:nvSpPr>
        <p:spPr>
          <a:xfrm>
            <a:off x="-1" y="0"/>
            <a:ext cx="152400" cy="5143500"/>
          </a:xfrm>
          <a:prstGeom prst="rect">
            <a:avLst/>
          </a:prstGeom>
          <a:solidFill>
            <a:srgbClr val="D6E3BC"/>
          </a:solidFill>
          <a:ln>
            <a:noFill/>
          </a:ln>
        </p:spPr>
        <p:txBody>
          <a:bodyPr anchorCtr="0" anchor="ctr" bIns="6450" lIns="12900" spcFirstLastPara="1" rIns="12900" wrap="square" tIns="6450">
            <a:noAutofit/>
          </a:bodyPr>
          <a:lstStyle/>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59" name="Google Shape;59;p14"/>
          <p:cNvSpPr/>
          <p:nvPr/>
        </p:nvSpPr>
        <p:spPr>
          <a:xfrm>
            <a:off x="0" y="0"/>
            <a:ext cx="9144000" cy="642938"/>
          </a:xfrm>
          <a:prstGeom prst="rect">
            <a:avLst/>
          </a:prstGeom>
          <a:solidFill>
            <a:srgbClr val="366092"/>
          </a:solidFill>
          <a:ln>
            <a:noFill/>
          </a:ln>
        </p:spPr>
        <p:txBody>
          <a:bodyPr anchorCtr="0" anchor="ctr" bIns="6450" lIns="12900" spcFirstLastPara="1" rIns="12900" wrap="square" tIns="6450">
            <a:noAutofit/>
          </a:bodyPr>
          <a:lstStyle/>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60" name="Google Shape;60;p14"/>
          <p:cNvSpPr/>
          <p:nvPr/>
        </p:nvSpPr>
        <p:spPr>
          <a:xfrm>
            <a:off x="0" y="4750594"/>
            <a:ext cx="9144000" cy="392906"/>
          </a:xfrm>
          <a:prstGeom prst="rect">
            <a:avLst/>
          </a:prstGeom>
          <a:solidFill>
            <a:srgbClr val="B7CCE4"/>
          </a:solidFill>
          <a:ln>
            <a:noFill/>
          </a:ln>
        </p:spPr>
        <p:txBody>
          <a:bodyPr anchorCtr="0" anchor="ctr" bIns="6450" lIns="12900" spcFirstLastPara="1" rIns="12900" wrap="square" tIns="6450">
            <a:noAutofit/>
          </a:bodyPr>
          <a:lstStyle/>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61" name="Google Shape;61;p14"/>
          <p:cNvSpPr/>
          <p:nvPr/>
        </p:nvSpPr>
        <p:spPr>
          <a:xfrm>
            <a:off x="-2133600" y="0"/>
            <a:ext cx="1981200" cy="5143500"/>
          </a:xfrm>
          <a:prstGeom prst="rect">
            <a:avLst/>
          </a:prstGeom>
          <a:solidFill>
            <a:srgbClr val="D8D8D8"/>
          </a:solidFill>
          <a:ln>
            <a:noFill/>
          </a:ln>
        </p:spPr>
        <p:txBody>
          <a:bodyPr anchorCtr="0" anchor="t" bIns="32225" lIns="32225" spcFirstLastPara="1" rIns="32225" wrap="square" tIns="32225">
            <a:noAutofit/>
          </a:bodyPr>
          <a:lstStyle/>
          <a:p>
            <a:pPr indent="0" lvl="0" marL="0" marR="0" rtl="0" algn="l">
              <a:spcBef>
                <a:spcPts val="0"/>
              </a:spcBef>
              <a:spcAft>
                <a:spcPts val="0"/>
              </a:spcAft>
              <a:buNone/>
            </a:pPr>
            <a:r>
              <a:rPr b="0" i="0" lang="en" sz="1200" u="none" cap="none" strike="noStrike">
                <a:solidFill>
                  <a:srgbClr val="7F7F7F"/>
                </a:solidFill>
                <a:latin typeface="Calibri"/>
                <a:ea typeface="Calibri"/>
                <a:cs typeface="Calibri"/>
                <a:sym typeface="Calibri"/>
              </a:rPr>
              <a:t>Poster Print Size:</a:t>
            </a:r>
            <a:endParaRPr b="0" i="0" sz="12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This poster template is 24” high by 36” wide. It can be used to print any poster with a 2:3 aspect ratio including 36x54 and 48x72.</a:t>
            </a:r>
            <a:endParaRPr sz="400"/>
          </a:p>
          <a:p>
            <a:pPr indent="0" lvl="0" marL="0" marR="0" rtl="0" algn="l">
              <a:spcBef>
                <a:spcPts val="300"/>
              </a:spcBef>
              <a:spcAft>
                <a:spcPts val="0"/>
              </a:spcAft>
              <a:buNone/>
            </a:pPr>
            <a:r>
              <a:rPr b="0" i="0" lang="en" sz="1200" u="none" cap="none" strike="noStrike">
                <a:solidFill>
                  <a:srgbClr val="7F7F7F"/>
                </a:solidFill>
                <a:latin typeface="Calibri"/>
                <a:ea typeface="Calibri"/>
                <a:cs typeface="Calibri"/>
                <a:sym typeface="Calibri"/>
              </a:rPr>
              <a:t>Placeholders:</a:t>
            </a:r>
            <a:endParaRPr sz="400"/>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The various elements included in this poster are ones we often see in medical, research, and scientific posters. Feel free to edit, move,  add, and delete items, or change the layout to suit your needs. Always check with your conference organizer for specific requirements.</a:t>
            </a:r>
            <a:endParaRPr sz="400"/>
          </a:p>
          <a:p>
            <a:pPr indent="0" lvl="0" marL="0" marR="0" rtl="0" algn="l">
              <a:spcBef>
                <a:spcPts val="300"/>
              </a:spcBef>
              <a:spcAft>
                <a:spcPts val="0"/>
              </a:spcAft>
              <a:buNone/>
            </a:pPr>
            <a:r>
              <a:rPr b="0" i="0" lang="en" sz="1200" u="none" cap="none" strike="noStrike">
                <a:solidFill>
                  <a:srgbClr val="7F7F7F"/>
                </a:solidFill>
                <a:latin typeface="Calibri"/>
                <a:ea typeface="Calibri"/>
                <a:cs typeface="Calibri"/>
                <a:sym typeface="Calibri"/>
              </a:rPr>
              <a:t>Image Quality:</a:t>
            </a:r>
            <a:endParaRPr sz="400"/>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You can place digital photos or logo art in your poster file by selecting the </a:t>
            </a:r>
            <a:r>
              <a:rPr b="1" i="0" lang="en" sz="900" u="none" cap="none" strike="noStrike">
                <a:solidFill>
                  <a:srgbClr val="7F7F7F"/>
                </a:solidFill>
                <a:latin typeface="Calibri"/>
                <a:ea typeface="Calibri"/>
                <a:cs typeface="Calibri"/>
                <a:sym typeface="Calibri"/>
              </a:rPr>
              <a:t>Insert, Picture</a:t>
            </a:r>
            <a:r>
              <a:rPr b="0" i="0" lang="en" sz="900" u="none" cap="none" strike="noStrike">
                <a:solidFill>
                  <a:srgbClr val="7F7F7F"/>
                </a:solidFill>
                <a:latin typeface="Calibri"/>
                <a:ea typeface="Calibri"/>
                <a:cs typeface="Calibri"/>
                <a:sym typeface="Calibri"/>
              </a:rPr>
              <a:t> command, or by using standard copy &amp; paste. For best results, all graphic elements should be at least </a:t>
            </a:r>
            <a:r>
              <a:rPr b="1" i="0" lang="en" sz="900" u="none" cap="none" strike="noStrike">
                <a:solidFill>
                  <a:srgbClr val="7F7F7F"/>
                </a:solidFill>
                <a:latin typeface="Calibri"/>
                <a:ea typeface="Calibri"/>
                <a:cs typeface="Calibri"/>
                <a:sym typeface="Calibri"/>
              </a:rPr>
              <a:t>150-200 pixels per inch in their final printed size</a:t>
            </a:r>
            <a:r>
              <a:rPr b="0" i="0" lang="en" sz="900" u="none" cap="none" strike="noStrike">
                <a:solidFill>
                  <a:srgbClr val="7F7F7F"/>
                </a:solidFill>
                <a:latin typeface="Calibri"/>
                <a:ea typeface="Calibri"/>
                <a:cs typeface="Calibri"/>
                <a:sym typeface="Calibri"/>
              </a:rPr>
              <a:t>. For instance, a 1600 x 1200 pixel photo will usually look fine up to 8“-10” wide on your printed poster.</a:t>
            </a:r>
            <a:endParaRPr sz="400"/>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endParaRPr sz="400"/>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Please note that graphics from websites (such as the logo on your hospital's or university's home page) will only be 72dpi and not suitable for printing.</a:t>
            </a:r>
            <a:endParaRPr sz="400"/>
          </a:p>
          <a:p>
            <a:pPr indent="0" lvl="0" marL="0" marR="0" rtl="0" algn="ctr">
              <a:spcBef>
                <a:spcPts val="300"/>
              </a:spcBef>
              <a:spcAft>
                <a:spcPts val="0"/>
              </a:spcAft>
              <a:buNone/>
            </a:pPr>
            <a:br>
              <a:rPr b="0" i="0" lang="en" sz="600" u="none" cap="none" strike="noStrike">
                <a:solidFill>
                  <a:srgbClr val="7F7F7F"/>
                </a:solidFill>
                <a:latin typeface="Calibri"/>
                <a:ea typeface="Calibri"/>
                <a:cs typeface="Calibri"/>
                <a:sym typeface="Calibri"/>
              </a:rPr>
            </a:br>
            <a:r>
              <a:rPr b="0" i="0" lang="en" sz="600" u="none" cap="none" strike="noStrike">
                <a:solidFill>
                  <a:srgbClr val="7F7F7F"/>
                </a:solidFill>
                <a:latin typeface="Calibri"/>
                <a:ea typeface="Calibri"/>
                <a:cs typeface="Calibri"/>
                <a:sym typeface="Calibri"/>
              </a:rPr>
              <a:t>[This sidebar area does not print.]</a:t>
            </a:r>
            <a:endParaRPr sz="400"/>
          </a:p>
        </p:txBody>
      </p:sp>
      <p:grpSp>
        <p:nvGrpSpPr>
          <p:cNvPr id="62" name="Google Shape;62;p14"/>
          <p:cNvGrpSpPr/>
          <p:nvPr/>
        </p:nvGrpSpPr>
        <p:grpSpPr>
          <a:xfrm>
            <a:off x="9296400" y="0"/>
            <a:ext cx="1981200" cy="5143500"/>
            <a:chOff x="33832800" y="0"/>
            <a:chExt cx="12801600" cy="43891200"/>
          </a:xfrm>
        </p:grpSpPr>
        <p:sp>
          <p:nvSpPr>
            <p:cNvPr id="63" name="Google Shape;63;p14"/>
            <p:cNvSpPr/>
            <p:nvPr/>
          </p:nvSpPr>
          <p:spPr>
            <a:xfrm>
              <a:off x="33832800" y="0"/>
              <a:ext cx="12801600" cy="43891200"/>
            </a:xfrm>
            <a:prstGeom prst="rect">
              <a:avLst/>
            </a:prstGeom>
            <a:solidFill>
              <a:srgbClr val="D8D8D8"/>
            </a:solidFill>
            <a:ln>
              <a:noFill/>
            </a:ln>
          </p:spPr>
          <p:txBody>
            <a:bodyPr anchorCtr="0" anchor="t" bIns="60200" lIns="60200" spcFirstLastPara="1" rIns="60200" wrap="square" tIns="60200">
              <a:noAutofit/>
            </a:bodyPr>
            <a:lstStyle/>
            <a:p>
              <a:pPr indent="0" lvl="0" marL="0" marR="0" rtl="0" algn="l">
                <a:spcBef>
                  <a:spcPts val="0"/>
                </a:spcBef>
                <a:spcAft>
                  <a:spcPts val="0"/>
                </a:spcAft>
                <a:buNone/>
              </a:pPr>
              <a:r>
                <a:rPr b="0" i="0" lang="en" sz="1200" u="none" cap="none" strike="noStrike">
                  <a:solidFill>
                    <a:srgbClr val="7F7F7F"/>
                  </a:solidFill>
                  <a:latin typeface="Calibri"/>
                  <a:ea typeface="Calibri"/>
                  <a:cs typeface="Calibri"/>
                  <a:sym typeface="Calibri"/>
                </a:rPr>
                <a:t>Change Color Theme:</a:t>
              </a:r>
              <a:endParaRPr b="0" i="0" sz="12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This template is designed to use the built-in color themes in the newer versions of PowerPoint.</a:t>
              </a:r>
              <a:endParaRPr sz="400"/>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To change the color theme, select the </a:t>
              </a:r>
              <a:r>
                <a:rPr b="1" i="0" lang="en" sz="900" u="none" cap="none" strike="noStrike">
                  <a:solidFill>
                    <a:srgbClr val="7F7F7F"/>
                  </a:solidFill>
                  <a:latin typeface="Calibri"/>
                  <a:ea typeface="Calibri"/>
                  <a:cs typeface="Calibri"/>
                  <a:sym typeface="Calibri"/>
                </a:rPr>
                <a:t>Design</a:t>
              </a:r>
              <a:r>
                <a:rPr b="0" i="0" lang="en" sz="900" u="none" cap="none" strike="noStrike">
                  <a:solidFill>
                    <a:srgbClr val="7F7F7F"/>
                  </a:solidFill>
                  <a:latin typeface="Calibri"/>
                  <a:ea typeface="Calibri"/>
                  <a:cs typeface="Calibri"/>
                  <a:sym typeface="Calibri"/>
                </a:rPr>
                <a:t> tab, then select the </a:t>
              </a:r>
              <a:r>
                <a:rPr b="1" i="0" lang="en" sz="900" u="none" cap="none" strike="noStrike">
                  <a:solidFill>
                    <a:srgbClr val="7F7F7F"/>
                  </a:solidFill>
                  <a:latin typeface="Calibri"/>
                  <a:ea typeface="Calibri"/>
                  <a:cs typeface="Calibri"/>
                  <a:sym typeface="Calibri"/>
                </a:rPr>
                <a:t>Colors</a:t>
              </a:r>
              <a:r>
                <a:rPr b="0" i="0" lang="en" sz="900" u="none" cap="none" strike="noStrike">
                  <a:solidFill>
                    <a:srgbClr val="7F7F7F"/>
                  </a:solidFill>
                  <a:latin typeface="Calibri"/>
                  <a:ea typeface="Calibri"/>
                  <a:cs typeface="Calibri"/>
                  <a:sym typeface="Calibri"/>
                </a:rPr>
                <a:t> drop-down list.</a:t>
              </a:r>
              <a:endParaRPr sz="400"/>
            </a:p>
            <a:p>
              <a:pPr indent="0" lvl="0" marL="0" marR="0" rtl="0" algn="l">
                <a:spcBef>
                  <a:spcPts val="300"/>
                </a:spcBef>
                <a:spcAft>
                  <a:spcPts val="0"/>
                </a:spcAft>
                <a:buNone/>
              </a:pPr>
              <a:r>
                <a:t/>
              </a:r>
              <a:endParaRPr b="0" i="0" sz="13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t/>
              </a:r>
              <a:endParaRPr b="0" i="0" sz="9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t/>
              </a:r>
              <a:endParaRPr b="0" i="0" sz="9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t/>
              </a:r>
              <a:endParaRPr b="0" i="0" sz="9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t/>
              </a:r>
              <a:endParaRPr b="0" i="0" sz="9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t/>
              </a:r>
              <a:endParaRPr b="0" i="0" sz="9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t/>
              </a:r>
              <a:endParaRPr b="0" i="0" sz="9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t/>
              </a:r>
              <a:endParaRPr b="0" i="0" sz="900" u="none" cap="none" strike="noStrike">
                <a:solidFill>
                  <a:srgbClr val="7F7F7F"/>
                </a:solidFill>
                <a:latin typeface="Calibri"/>
                <a:ea typeface="Calibri"/>
                <a:cs typeface="Calibri"/>
                <a:sym typeface="Calibri"/>
              </a:endParaRPr>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The default color theme for this template is “Office”, so you can always return to that after trying some of the alternatives.</a:t>
              </a:r>
              <a:endParaRPr sz="400"/>
            </a:p>
            <a:p>
              <a:pPr indent="0" lvl="0" marL="0" marR="0" rtl="0" algn="l">
                <a:spcBef>
                  <a:spcPts val="300"/>
                </a:spcBef>
                <a:spcAft>
                  <a:spcPts val="0"/>
                </a:spcAft>
                <a:buNone/>
              </a:pPr>
              <a:r>
                <a:rPr b="0" i="0" lang="en" sz="1200" u="none" cap="none" strike="noStrike">
                  <a:solidFill>
                    <a:srgbClr val="7F7F7F"/>
                  </a:solidFill>
                  <a:latin typeface="Calibri"/>
                  <a:ea typeface="Calibri"/>
                  <a:cs typeface="Calibri"/>
                  <a:sym typeface="Calibri"/>
                </a:rPr>
                <a:t>Printing Your Poster:</a:t>
              </a:r>
              <a:endParaRPr sz="400"/>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Once your poster file is ready, visit </a:t>
              </a:r>
              <a:r>
                <a:rPr b="1" i="0" lang="en" sz="900" u="none" cap="none" strike="noStrike">
                  <a:solidFill>
                    <a:srgbClr val="7F7F7F"/>
                  </a:solidFill>
                  <a:latin typeface="Calibri"/>
                  <a:ea typeface="Calibri"/>
                  <a:cs typeface="Calibri"/>
                  <a:sym typeface="Calibri"/>
                </a:rPr>
                <a:t>www.genigraphics.com</a:t>
              </a:r>
              <a:r>
                <a:rPr b="0" i="0" lang="en" sz="900" u="none" cap="none" strike="noStrike">
                  <a:solidFill>
                    <a:srgbClr val="7F7F7F"/>
                  </a:solidFill>
                  <a:latin typeface="Calibri"/>
                  <a:ea typeface="Calibri"/>
                  <a:cs typeface="Calibri"/>
                  <a:sym typeface="Calibri"/>
                </a:rPr>
                <a:t> to order a high-quality, affordable poster print. Every order receives a free design review and we can deliver as fast as next business day within the US and Canada. </a:t>
              </a:r>
              <a:endParaRPr sz="400"/>
            </a:p>
            <a:p>
              <a:pPr indent="0" lvl="0" marL="0" marR="0" rtl="0" algn="l">
                <a:spcBef>
                  <a:spcPts val="300"/>
                </a:spcBef>
                <a:spcAft>
                  <a:spcPts val="0"/>
                </a:spcAft>
                <a:buNone/>
              </a:pPr>
              <a:r>
                <a:rPr b="0" i="0" lang="en" sz="900" u="none" cap="none" strike="noStrike">
                  <a:solidFill>
                    <a:srgbClr val="7F7F7F"/>
                  </a:solidFill>
                  <a:latin typeface="Calibri"/>
                  <a:ea typeface="Calibri"/>
                  <a:cs typeface="Calibri"/>
                  <a:sym typeface="Calibri"/>
                </a:rPr>
                <a:t>Genigraphics® has been producing output from PowerPoint® longer than anyone in the industry; dating back to when we helped Microsoft® design the PowerPoint® software. </a:t>
              </a:r>
              <a:endParaRPr sz="400"/>
            </a:p>
            <a:p>
              <a:pPr indent="0" lvl="0" marL="0" marR="0" rtl="0" algn="l">
                <a:spcBef>
                  <a:spcPts val="300"/>
                </a:spcBef>
                <a:spcAft>
                  <a:spcPts val="0"/>
                </a:spcAft>
                <a:buNone/>
              </a:pPr>
              <a:r>
                <a:t/>
              </a:r>
              <a:endParaRPr b="0" i="0" sz="900" u="none" cap="none" strike="noStrike">
                <a:solidFill>
                  <a:srgbClr val="7F7F7F"/>
                </a:solidFill>
                <a:latin typeface="Calibri"/>
                <a:ea typeface="Calibri"/>
                <a:cs typeface="Calibri"/>
                <a:sym typeface="Calibri"/>
              </a:endParaRPr>
            </a:p>
            <a:p>
              <a:pPr indent="0" lvl="0" marL="0" marR="0" rtl="0" algn="ctr">
                <a:spcBef>
                  <a:spcPts val="0"/>
                </a:spcBef>
                <a:spcAft>
                  <a:spcPts val="0"/>
                </a:spcAft>
                <a:buNone/>
              </a:pPr>
              <a:r>
                <a:rPr b="0" i="0" lang="en" sz="900" u="none" cap="none" strike="noStrike">
                  <a:solidFill>
                    <a:srgbClr val="7F7F7F"/>
                  </a:solidFill>
                  <a:latin typeface="Calibri"/>
                  <a:ea typeface="Calibri"/>
                  <a:cs typeface="Calibri"/>
                  <a:sym typeface="Calibri"/>
                </a:rPr>
                <a:t>US and Canada:  1-800-790-4001</a:t>
              </a:r>
              <a:br>
                <a:rPr b="0" i="0" lang="en" sz="900" u="none" cap="none" strike="noStrike">
                  <a:solidFill>
                    <a:srgbClr val="7F7F7F"/>
                  </a:solidFill>
                  <a:latin typeface="Calibri"/>
                  <a:ea typeface="Calibri"/>
                  <a:cs typeface="Calibri"/>
                  <a:sym typeface="Calibri"/>
                </a:rPr>
              </a:br>
              <a:r>
                <a:rPr b="0" i="0" lang="en" sz="900" u="none" cap="none" strike="noStrike">
                  <a:solidFill>
                    <a:srgbClr val="7F7F7F"/>
                  </a:solidFill>
                  <a:latin typeface="Calibri"/>
                  <a:ea typeface="Calibri"/>
                  <a:cs typeface="Calibri"/>
                  <a:sym typeface="Calibri"/>
                </a:rPr>
                <a:t>Email: info@genigraphics.com</a:t>
              </a:r>
              <a:endParaRPr sz="400"/>
            </a:p>
            <a:p>
              <a:pPr indent="0" lvl="0" marL="0" marR="0" rtl="0" algn="ctr">
                <a:spcBef>
                  <a:spcPts val="0"/>
                </a:spcBef>
                <a:spcAft>
                  <a:spcPts val="0"/>
                </a:spcAft>
                <a:buNone/>
              </a:pPr>
              <a:br>
                <a:rPr b="0" i="0" lang="en" sz="600" u="none" cap="none" strike="noStrike">
                  <a:solidFill>
                    <a:srgbClr val="7F7F7F"/>
                  </a:solidFill>
                  <a:latin typeface="Calibri"/>
                  <a:ea typeface="Calibri"/>
                  <a:cs typeface="Calibri"/>
                  <a:sym typeface="Calibri"/>
                </a:rPr>
              </a:br>
              <a:r>
                <a:rPr b="0" i="0" lang="en" sz="600" u="none" cap="none" strike="noStrike">
                  <a:solidFill>
                    <a:srgbClr val="7F7F7F"/>
                  </a:solidFill>
                  <a:latin typeface="Calibri"/>
                  <a:ea typeface="Calibri"/>
                  <a:cs typeface="Calibri"/>
                  <a:sym typeface="Calibri"/>
                </a:rPr>
                <a:t>[This sidebar area does not print.]</a:t>
              </a:r>
              <a:endParaRPr sz="400"/>
            </a:p>
          </p:txBody>
        </p:sp>
        <p:pic>
          <p:nvPicPr>
            <p:cNvPr id="64" name="Google Shape;64;p14"/>
            <p:cNvPicPr preferRelativeResize="0"/>
            <p:nvPr/>
          </p:nvPicPr>
          <p:blipFill rotWithShape="1">
            <a:blip r:embed="rId2">
              <a:alphaModFix/>
            </a:blip>
            <a:srcRect b="0" l="0" r="0" t="0"/>
            <a:stretch/>
          </p:blipFill>
          <p:spPr>
            <a:xfrm>
              <a:off x="34281342" y="9260274"/>
              <a:ext cx="11904515" cy="10246926"/>
            </a:xfrm>
            <a:prstGeom prst="rect">
              <a:avLst/>
            </a:prstGeom>
            <a:noFill/>
            <a:ln>
              <a:noFill/>
            </a:ln>
          </p:spPr>
        </p:pic>
      </p:grpSp>
      <p:pic>
        <p:nvPicPr>
          <p:cNvPr id="65" name="Google Shape;65;p14"/>
          <p:cNvPicPr preferRelativeResize="0"/>
          <p:nvPr/>
        </p:nvPicPr>
        <p:blipFill rotWithShape="1">
          <a:blip r:embed="rId3">
            <a:alphaModFix/>
          </a:blip>
          <a:srcRect b="0" l="0" r="0" t="0"/>
          <a:stretch/>
        </p:blipFill>
        <p:spPr>
          <a:xfrm>
            <a:off x="7641167" y="5080767"/>
            <a:ext cx="1241586" cy="4357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6" name="Shape 66"/>
        <p:cNvGrpSpPr/>
        <p:nvPr/>
      </p:nvGrpSpPr>
      <p:grpSpPr>
        <a:xfrm>
          <a:off x="0" y="0"/>
          <a:ext cx="0" cy="0"/>
          <a:chOff x="0" y="0"/>
          <a:chExt cx="0" cy="0"/>
        </a:xfrm>
      </p:grpSpPr>
      <p:sp>
        <p:nvSpPr>
          <p:cNvPr id="67" name="Google Shape;67;p15"/>
          <p:cNvSpPr txBox="1"/>
          <p:nvPr>
            <p:ph type="title"/>
          </p:nvPr>
        </p:nvSpPr>
        <p:spPr>
          <a:xfrm>
            <a:off x="457200" y="205978"/>
            <a:ext cx="8229600" cy="857250"/>
          </a:xfrm>
          <a:prstGeom prst="rect">
            <a:avLst/>
          </a:prstGeom>
          <a:noFill/>
          <a:ln>
            <a:noFill/>
          </a:ln>
        </p:spPr>
        <p:txBody>
          <a:bodyPr anchorCtr="0" anchor="ctr" bIns="30950" lIns="61900" spcFirstLastPara="1" rIns="61900" wrap="square" tIns="30950">
            <a:normAutofit/>
          </a:bodyPr>
          <a:lstStyle>
            <a:lvl1pPr lvl="0" algn="ctr">
              <a:spcBef>
                <a:spcPts val="0"/>
              </a:spcBef>
              <a:spcAft>
                <a:spcPts val="0"/>
              </a:spcAft>
              <a:buClr>
                <a:schemeClr val="dk1"/>
              </a:buClr>
              <a:buSzPts val="500"/>
              <a:buNone/>
              <a:defRPr/>
            </a:lvl1pPr>
            <a:lvl2pPr lvl="1">
              <a:spcBef>
                <a:spcPts val="0"/>
              </a:spcBef>
              <a:spcAft>
                <a:spcPts val="0"/>
              </a:spcAft>
              <a:buSzPts val="400"/>
              <a:buNone/>
              <a:defRPr/>
            </a:lvl2pPr>
            <a:lvl3pPr lvl="2">
              <a:spcBef>
                <a:spcPts val="0"/>
              </a:spcBef>
              <a:spcAft>
                <a:spcPts val="0"/>
              </a:spcAft>
              <a:buSzPts val="400"/>
              <a:buNone/>
              <a:defRPr/>
            </a:lvl3pPr>
            <a:lvl4pPr lvl="3">
              <a:spcBef>
                <a:spcPts val="0"/>
              </a:spcBef>
              <a:spcAft>
                <a:spcPts val="0"/>
              </a:spcAft>
              <a:buSzPts val="400"/>
              <a:buNone/>
              <a:defRPr/>
            </a:lvl4pPr>
            <a:lvl5pPr lvl="4">
              <a:spcBef>
                <a:spcPts val="0"/>
              </a:spcBef>
              <a:spcAft>
                <a:spcPts val="0"/>
              </a:spcAft>
              <a:buSzPts val="400"/>
              <a:buNone/>
              <a:defRPr/>
            </a:lvl5pPr>
            <a:lvl6pPr lvl="5">
              <a:spcBef>
                <a:spcPts val="0"/>
              </a:spcBef>
              <a:spcAft>
                <a:spcPts val="0"/>
              </a:spcAft>
              <a:buSzPts val="400"/>
              <a:buNone/>
              <a:defRPr/>
            </a:lvl6pPr>
            <a:lvl7pPr lvl="6">
              <a:spcBef>
                <a:spcPts val="0"/>
              </a:spcBef>
              <a:spcAft>
                <a:spcPts val="0"/>
              </a:spcAft>
              <a:buSzPts val="400"/>
              <a:buNone/>
              <a:defRPr/>
            </a:lvl7pPr>
            <a:lvl8pPr lvl="7">
              <a:spcBef>
                <a:spcPts val="0"/>
              </a:spcBef>
              <a:spcAft>
                <a:spcPts val="0"/>
              </a:spcAft>
              <a:buSzPts val="400"/>
              <a:buNone/>
              <a:defRPr/>
            </a:lvl8pPr>
            <a:lvl9pPr lvl="8">
              <a:spcBef>
                <a:spcPts val="0"/>
              </a:spcBef>
              <a:spcAft>
                <a:spcPts val="0"/>
              </a:spcAft>
              <a:buSzPts val="400"/>
              <a:buNone/>
              <a:defRPr/>
            </a:lvl9pPr>
          </a:lstStyle>
          <a:p/>
        </p:txBody>
      </p:sp>
      <p:sp>
        <p:nvSpPr>
          <p:cNvPr id="68" name="Google Shape;68;p15"/>
          <p:cNvSpPr txBox="1"/>
          <p:nvPr>
            <p:ph idx="1" type="body"/>
          </p:nvPr>
        </p:nvSpPr>
        <p:spPr>
          <a:xfrm>
            <a:off x="457200" y="1200151"/>
            <a:ext cx="8229600" cy="3394472"/>
          </a:xfrm>
          <a:prstGeom prst="rect">
            <a:avLst/>
          </a:prstGeom>
          <a:noFill/>
          <a:ln>
            <a:noFill/>
          </a:ln>
        </p:spPr>
        <p:txBody>
          <a:bodyPr anchorCtr="0" anchor="t" bIns="30950" lIns="61900" spcFirstLastPara="1" rIns="61900" wrap="square" tIns="30950">
            <a:normAutofit/>
          </a:bodyPr>
          <a:lstStyle>
            <a:lvl1pPr indent="-260350" lvl="0" marL="457200" algn="l">
              <a:spcBef>
                <a:spcPts val="100"/>
              </a:spcBef>
              <a:spcAft>
                <a:spcPts val="0"/>
              </a:spcAft>
              <a:buClr>
                <a:schemeClr val="dk1"/>
              </a:buClr>
              <a:buSzPts val="500"/>
              <a:buChar char="•"/>
              <a:defRPr/>
            </a:lvl1pPr>
            <a:lvl2pPr indent="-260350" lvl="1" marL="914400" algn="l">
              <a:spcBef>
                <a:spcPts val="100"/>
              </a:spcBef>
              <a:spcAft>
                <a:spcPts val="0"/>
              </a:spcAft>
              <a:buClr>
                <a:schemeClr val="dk1"/>
              </a:buClr>
              <a:buSzPts val="500"/>
              <a:buChar char="–"/>
              <a:defRPr/>
            </a:lvl2pPr>
            <a:lvl3pPr indent="-260350" lvl="2" marL="1371600" algn="l">
              <a:spcBef>
                <a:spcPts val="100"/>
              </a:spcBef>
              <a:spcAft>
                <a:spcPts val="0"/>
              </a:spcAft>
              <a:buClr>
                <a:schemeClr val="dk1"/>
              </a:buClr>
              <a:buSzPts val="500"/>
              <a:buChar char="•"/>
              <a:defRPr/>
            </a:lvl3pPr>
            <a:lvl4pPr indent="-260350" lvl="3" marL="1828800" algn="l">
              <a:spcBef>
                <a:spcPts val="100"/>
              </a:spcBef>
              <a:spcAft>
                <a:spcPts val="0"/>
              </a:spcAft>
              <a:buClr>
                <a:schemeClr val="dk1"/>
              </a:buClr>
              <a:buSzPts val="500"/>
              <a:buChar char="–"/>
              <a:defRPr/>
            </a:lvl4pPr>
            <a:lvl5pPr indent="-260350" lvl="4" marL="2286000" algn="l">
              <a:spcBef>
                <a:spcPts val="100"/>
              </a:spcBef>
              <a:spcAft>
                <a:spcPts val="0"/>
              </a:spcAft>
              <a:buClr>
                <a:schemeClr val="dk1"/>
              </a:buClr>
              <a:buSzPts val="500"/>
              <a:buChar char="»"/>
              <a:defRPr/>
            </a:lvl5pPr>
            <a:lvl6pPr indent="-260350" lvl="5" marL="2743200" algn="l">
              <a:spcBef>
                <a:spcPts val="100"/>
              </a:spcBef>
              <a:spcAft>
                <a:spcPts val="0"/>
              </a:spcAft>
              <a:buClr>
                <a:schemeClr val="dk1"/>
              </a:buClr>
              <a:buSzPts val="500"/>
              <a:buChar char="•"/>
              <a:defRPr/>
            </a:lvl6pPr>
            <a:lvl7pPr indent="-260350" lvl="6" marL="3200400" algn="l">
              <a:spcBef>
                <a:spcPts val="100"/>
              </a:spcBef>
              <a:spcAft>
                <a:spcPts val="0"/>
              </a:spcAft>
              <a:buClr>
                <a:schemeClr val="dk1"/>
              </a:buClr>
              <a:buSzPts val="500"/>
              <a:buChar char="•"/>
              <a:defRPr/>
            </a:lvl7pPr>
            <a:lvl8pPr indent="-260350" lvl="7" marL="3657600" algn="l">
              <a:spcBef>
                <a:spcPts val="100"/>
              </a:spcBef>
              <a:spcAft>
                <a:spcPts val="0"/>
              </a:spcAft>
              <a:buClr>
                <a:schemeClr val="dk1"/>
              </a:buClr>
              <a:buSzPts val="500"/>
              <a:buChar char="•"/>
              <a:defRPr/>
            </a:lvl8pPr>
            <a:lvl9pPr indent="-260350" lvl="8" marL="4114800" algn="l">
              <a:spcBef>
                <a:spcPts val="100"/>
              </a:spcBef>
              <a:spcAft>
                <a:spcPts val="0"/>
              </a:spcAft>
              <a:buClr>
                <a:schemeClr val="dk1"/>
              </a:buClr>
              <a:buSzPts val="500"/>
              <a:buChar char="•"/>
              <a:defRPr/>
            </a:lvl9pPr>
          </a:lstStyle>
          <a:p/>
        </p:txBody>
      </p:sp>
      <p:sp>
        <p:nvSpPr>
          <p:cNvPr id="69" name="Google Shape;69;p15"/>
          <p:cNvSpPr txBox="1"/>
          <p:nvPr>
            <p:ph idx="10" type="dt"/>
          </p:nvPr>
        </p:nvSpPr>
        <p:spPr>
          <a:xfrm>
            <a:off x="457200" y="4767263"/>
            <a:ext cx="2133600" cy="273844"/>
          </a:xfrm>
          <a:prstGeom prst="rect">
            <a:avLst/>
          </a:prstGeom>
          <a:noFill/>
          <a:ln>
            <a:noFill/>
          </a:ln>
        </p:spPr>
        <p:txBody>
          <a:bodyPr anchorCtr="0" anchor="ctr" bIns="30950" lIns="61900" spcFirstLastPara="1" rIns="61900" wrap="square" tIns="30950">
            <a:noAutofit/>
          </a:bodyPr>
          <a:lstStyle>
            <a:lvl1pPr lvl="0" algn="l">
              <a:spcBef>
                <a:spcPts val="0"/>
              </a:spcBef>
              <a:spcAft>
                <a:spcPts val="0"/>
              </a:spcAft>
              <a:buSzPts val="400"/>
              <a:buNone/>
              <a:defRPr/>
            </a:lvl1pPr>
            <a:lvl2pPr lvl="1" algn="l">
              <a:spcBef>
                <a:spcPts val="0"/>
              </a:spcBef>
              <a:spcAft>
                <a:spcPts val="0"/>
              </a:spcAft>
              <a:buSzPts val="400"/>
              <a:buNone/>
              <a:defRPr/>
            </a:lvl2pPr>
            <a:lvl3pPr lvl="2" algn="l">
              <a:spcBef>
                <a:spcPts val="0"/>
              </a:spcBef>
              <a:spcAft>
                <a:spcPts val="0"/>
              </a:spcAft>
              <a:buSzPts val="400"/>
              <a:buNone/>
              <a:defRPr/>
            </a:lvl3pPr>
            <a:lvl4pPr lvl="3" algn="l">
              <a:spcBef>
                <a:spcPts val="0"/>
              </a:spcBef>
              <a:spcAft>
                <a:spcPts val="0"/>
              </a:spcAft>
              <a:buSzPts val="400"/>
              <a:buNone/>
              <a:defRPr/>
            </a:lvl4pPr>
            <a:lvl5pPr lvl="4" algn="l">
              <a:spcBef>
                <a:spcPts val="0"/>
              </a:spcBef>
              <a:spcAft>
                <a:spcPts val="0"/>
              </a:spcAft>
              <a:buSzPts val="400"/>
              <a:buNone/>
              <a:defRPr/>
            </a:lvl5pPr>
            <a:lvl6pPr lvl="5" algn="l">
              <a:spcBef>
                <a:spcPts val="0"/>
              </a:spcBef>
              <a:spcAft>
                <a:spcPts val="0"/>
              </a:spcAft>
              <a:buSzPts val="400"/>
              <a:buNone/>
              <a:defRPr/>
            </a:lvl6pPr>
            <a:lvl7pPr lvl="6" algn="l">
              <a:spcBef>
                <a:spcPts val="0"/>
              </a:spcBef>
              <a:spcAft>
                <a:spcPts val="0"/>
              </a:spcAft>
              <a:buSzPts val="400"/>
              <a:buNone/>
              <a:defRPr/>
            </a:lvl7pPr>
            <a:lvl8pPr lvl="7" algn="l">
              <a:spcBef>
                <a:spcPts val="0"/>
              </a:spcBef>
              <a:spcAft>
                <a:spcPts val="0"/>
              </a:spcAft>
              <a:buSzPts val="400"/>
              <a:buNone/>
              <a:defRPr/>
            </a:lvl8pPr>
            <a:lvl9pPr lvl="8" algn="l">
              <a:spcBef>
                <a:spcPts val="0"/>
              </a:spcBef>
              <a:spcAft>
                <a:spcPts val="0"/>
              </a:spcAft>
              <a:buSzPts val="400"/>
              <a:buNone/>
              <a:defRPr/>
            </a:lvl9pPr>
          </a:lstStyle>
          <a:p/>
        </p:txBody>
      </p:sp>
      <p:sp>
        <p:nvSpPr>
          <p:cNvPr id="70" name="Google Shape;70;p15"/>
          <p:cNvSpPr txBox="1"/>
          <p:nvPr>
            <p:ph idx="11" type="ftr"/>
          </p:nvPr>
        </p:nvSpPr>
        <p:spPr>
          <a:xfrm>
            <a:off x="3124200" y="4767263"/>
            <a:ext cx="2895600" cy="273844"/>
          </a:xfrm>
          <a:prstGeom prst="rect">
            <a:avLst/>
          </a:prstGeom>
          <a:noFill/>
          <a:ln>
            <a:noFill/>
          </a:ln>
        </p:spPr>
        <p:txBody>
          <a:bodyPr anchorCtr="0" anchor="ctr" bIns="30950" lIns="61900" spcFirstLastPara="1" rIns="61900" wrap="square" tIns="30950">
            <a:noAutofit/>
          </a:bodyPr>
          <a:lstStyle>
            <a:lvl1pPr lvl="0" algn="ctr">
              <a:spcBef>
                <a:spcPts val="0"/>
              </a:spcBef>
              <a:spcAft>
                <a:spcPts val="0"/>
              </a:spcAft>
              <a:buSzPts val="400"/>
              <a:buNone/>
              <a:defRPr/>
            </a:lvl1pPr>
            <a:lvl2pPr lvl="1" algn="l">
              <a:spcBef>
                <a:spcPts val="0"/>
              </a:spcBef>
              <a:spcAft>
                <a:spcPts val="0"/>
              </a:spcAft>
              <a:buSzPts val="400"/>
              <a:buNone/>
              <a:defRPr/>
            </a:lvl2pPr>
            <a:lvl3pPr lvl="2" algn="l">
              <a:spcBef>
                <a:spcPts val="0"/>
              </a:spcBef>
              <a:spcAft>
                <a:spcPts val="0"/>
              </a:spcAft>
              <a:buSzPts val="400"/>
              <a:buNone/>
              <a:defRPr/>
            </a:lvl3pPr>
            <a:lvl4pPr lvl="3" algn="l">
              <a:spcBef>
                <a:spcPts val="0"/>
              </a:spcBef>
              <a:spcAft>
                <a:spcPts val="0"/>
              </a:spcAft>
              <a:buSzPts val="400"/>
              <a:buNone/>
              <a:defRPr/>
            </a:lvl4pPr>
            <a:lvl5pPr lvl="4" algn="l">
              <a:spcBef>
                <a:spcPts val="0"/>
              </a:spcBef>
              <a:spcAft>
                <a:spcPts val="0"/>
              </a:spcAft>
              <a:buSzPts val="400"/>
              <a:buNone/>
              <a:defRPr/>
            </a:lvl5pPr>
            <a:lvl6pPr lvl="5" algn="l">
              <a:spcBef>
                <a:spcPts val="0"/>
              </a:spcBef>
              <a:spcAft>
                <a:spcPts val="0"/>
              </a:spcAft>
              <a:buSzPts val="400"/>
              <a:buNone/>
              <a:defRPr/>
            </a:lvl6pPr>
            <a:lvl7pPr lvl="6" algn="l">
              <a:spcBef>
                <a:spcPts val="0"/>
              </a:spcBef>
              <a:spcAft>
                <a:spcPts val="0"/>
              </a:spcAft>
              <a:buSzPts val="400"/>
              <a:buNone/>
              <a:defRPr/>
            </a:lvl7pPr>
            <a:lvl8pPr lvl="7" algn="l">
              <a:spcBef>
                <a:spcPts val="0"/>
              </a:spcBef>
              <a:spcAft>
                <a:spcPts val="0"/>
              </a:spcAft>
              <a:buSzPts val="400"/>
              <a:buNone/>
              <a:defRPr/>
            </a:lvl8pPr>
            <a:lvl9pPr lvl="8" algn="l">
              <a:spcBef>
                <a:spcPts val="0"/>
              </a:spcBef>
              <a:spcAft>
                <a:spcPts val="0"/>
              </a:spcAft>
              <a:buSzPts val="400"/>
              <a:buNone/>
              <a:defRPr/>
            </a:lvl9pPr>
          </a:lstStyle>
          <a:p/>
        </p:txBody>
      </p:sp>
      <p:sp>
        <p:nvSpPr>
          <p:cNvPr id="71" name="Google Shape;71;p15"/>
          <p:cNvSpPr txBox="1"/>
          <p:nvPr>
            <p:ph idx="12" type="sldNum"/>
          </p:nvPr>
        </p:nvSpPr>
        <p:spPr>
          <a:xfrm>
            <a:off x="6553200" y="4767263"/>
            <a:ext cx="2133600" cy="273844"/>
          </a:xfrm>
          <a:prstGeom prst="rect">
            <a:avLst/>
          </a:prstGeom>
          <a:noFill/>
          <a:ln>
            <a:noFill/>
          </a:ln>
        </p:spPr>
        <p:txBody>
          <a:bodyPr anchorCtr="0" anchor="ctr" bIns="30950" lIns="61900" spcFirstLastPara="1" rIns="61900" wrap="square" tIns="309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250"/>
          </a:xfrm>
          <a:prstGeom prst="rect">
            <a:avLst/>
          </a:prstGeom>
          <a:noFill/>
          <a:ln>
            <a:noFill/>
          </a:ln>
        </p:spPr>
        <p:txBody>
          <a:bodyPr anchorCtr="0" anchor="ctr" bIns="30950" lIns="61900" spcFirstLastPara="1" rIns="61900" wrap="square" tIns="30950">
            <a:normAutofit/>
          </a:bodyPr>
          <a:lstStyle>
            <a:lvl1pPr lvl="0" marR="0" rtl="0" algn="ctr">
              <a:spcBef>
                <a:spcPts val="0"/>
              </a:spcBef>
              <a:spcAft>
                <a:spcPts val="0"/>
              </a:spcAft>
              <a:buClr>
                <a:schemeClr val="dk1"/>
              </a:buClr>
              <a:buSzPts val="1100"/>
              <a:buFont typeface="Calibri"/>
              <a:buNone/>
              <a:defRPr b="0" i="0" sz="1100" u="none" cap="none" strike="noStrike">
                <a:solidFill>
                  <a:schemeClr val="dk1"/>
                </a:solidFill>
                <a:latin typeface="Calibri"/>
                <a:ea typeface="Calibri"/>
                <a:cs typeface="Calibri"/>
                <a:sym typeface="Calibri"/>
              </a:defRPr>
            </a:lvl1pPr>
            <a:lvl2pPr lvl="1">
              <a:spcBef>
                <a:spcPts val="0"/>
              </a:spcBef>
              <a:spcAft>
                <a:spcPts val="0"/>
              </a:spcAft>
              <a:buSzPts val="400"/>
              <a:buNone/>
              <a:defRPr sz="500"/>
            </a:lvl2pPr>
            <a:lvl3pPr lvl="2">
              <a:spcBef>
                <a:spcPts val="0"/>
              </a:spcBef>
              <a:spcAft>
                <a:spcPts val="0"/>
              </a:spcAft>
              <a:buSzPts val="400"/>
              <a:buNone/>
              <a:defRPr sz="500"/>
            </a:lvl3pPr>
            <a:lvl4pPr lvl="3">
              <a:spcBef>
                <a:spcPts val="0"/>
              </a:spcBef>
              <a:spcAft>
                <a:spcPts val="0"/>
              </a:spcAft>
              <a:buSzPts val="400"/>
              <a:buNone/>
              <a:defRPr sz="500"/>
            </a:lvl4pPr>
            <a:lvl5pPr lvl="4">
              <a:spcBef>
                <a:spcPts val="0"/>
              </a:spcBef>
              <a:spcAft>
                <a:spcPts val="0"/>
              </a:spcAft>
              <a:buSzPts val="400"/>
              <a:buNone/>
              <a:defRPr sz="500"/>
            </a:lvl5pPr>
            <a:lvl6pPr lvl="5">
              <a:spcBef>
                <a:spcPts val="0"/>
              </a:spcBef>
              <a:spcAft>
                <a:spcPts val="0"/>
              </a:spcAft>
              <a:buSzPts val="400"/>
              <a:buNone/>
              <a:defRPr sz="500"/>
            </a:lvl6pPr>
            <a:lvl7pPr lvl="6">
              <a:spcBef>
                <a:spcPts val="0"/>
              </a:spcBef>
              <a:spcAft>
                <a:spcPts val="0"/>
              </a:spcAft>
              <a:buSzPts val="400"/>
              <a:buNone/>
              <a:defRPr sz="500"/>
            </a:lvl7pPr>
            <a:lvl8pPr lvl="7">
              <a:spcBef>
                <a:spcPts val="0"/>
              </a:spcBef>
              <a:spcAft>
                <a:spcPts val="0"/>
              </a:spcAft>
              <a:buSzPts val="400"/>
              <a:buNone/>
              <a:defRPr sz="500"/>
            </a:lvl8pPr>
            <a:lvl9pPr lvl="8">
              <a:spcBef>
                <a:spcPts val="0"/>
              </a:spcBef>
              <a:spcAft>
                <a:spcPts val="0"/>
              </a:spcAft>
              <a:buSzPts val="400"/>
              <a:buNone/>
              <a:defRPr sz="500"/>
            </a:lvl9pPr>
          </a:lstStyle>
          <a:p/>
        </p:txBody>
      </p:sp>
      <p:sp>
        <p:nvSpPr>
          <p:cNvPr id="52" name="Google Shape;52;p13"/>
          <p:cNvSpPr txBox="1"/>
          <p:nvPr>
            <p:ph idx="1" type="body"/>
          </p:nvPr>
        </p:nvSpPr>
        <p:spPr>
          <a:xfrm>
            <a:off x="457200" y="1200151"/>
            <a:ext cx="8229600" cy="3394472"/>
          </a:xfrm>
          <a:prstGeom prst="rect">
            <a:avLst/>
          </a:prstGeom>
          <a:noFill/>
          <a:ln>
            <a:noFill/>
          </a:ln>
        </p:spPr>
        <p:txBody>
          <a:bodyPr anchorCtr="0" anchor="t" bIns="30950" lIns="61900" spcFirstLastPara="1" rIns="61900" wrap="square" tIns="30950">
            <a:normAutofit/>
          </a:bodyPr>
          <a:lstStyle>
            <a:lvl1pPr indent="-260350" lvl="0" marL="457200" marR="0" rtl="0" algn="l">
              <a:spcBef>
                <a:spcPts val="100"/>
              </a:spcBef>
              <a:spcAft>
                <a:spcPts val="0"/>
              </a:spcAft>
              <a:buClr>
                <a:schemeClr val="dk1"/>
              </a:buClr>
              <a:buSzPts val="500"/>
              <a:buFont typeface="Arial"/>
              <a:buChar char="•"/>
              <a:defRPr b="0" i="0" sz="500" u="none" cap="none" strike="noStrike">
                <a:solidFill>
                  <a:schemeClr val="dk1"/>
                </a:solidFill>
                <a:latin typeface="Calibri"/>
                <a:ea typeface="Calibri"/>
                <a:cs typeface="Calibri"/>
                <a:sym typeface="Calibri"/>
              </a:defRPr>
            </a:lvl1pPr>
            <a:lvl2pPr indent="-260350" lvl="1" marL="914400" marR="0" rtl="0" algn="l">
              <a:spcBef>
                <a:spcPts val="100"/>
              </a:spcBef>
              <a:spcAft>
                <a:spcPts val="0"/>
              </a:spcAft>
              <a:buClr>
                <a:schemeClr val="dk1"/>
              </a:buClr>
              <a:buSzPts val="500"/>
              <a:buFont typeface="Arial"/>
              <a:buChar char="–"/>
              <a:defRPr b="0" i="0" sz="500" u="none" cap="none" strike="noStrike">
                <a:solidFill>
                  <a:schemeClr val="dk1"/>
                </a:solidFill>
                <a:latin typeface="Calibri"/>
                <a:ea typeface="Calibri"/>
                <a:cs typeface="Calibri"/>
                <a:sym typeface="Calibri"/>
              </a:defRPr>
            </a:lvl2pPr>
            <a:lvl3pPr indent="-260350" lvl="2" marL="1371600" marR="0" rtl="0" algn="l">
              <a:spcBef>
                <a:spcPts val="100"/>
              </a:spcBef>
              <a:spcAft>
                <a:spcPts val="0"/>
              </a:spcAft>
              <a:buClr>
                <a:schemeClr val="dk1"/>
              </a:buClr>
              <a:buSzPts val="500"/>
              <a:buFont typeface="Arial"/>
              <a:buChar char="•"/>
              <a:defRPr b="0" i="0" sz="500" u="none" cap="none" strike="noStrike">
                <a:solidFill>
                  <a:schemeClr val="dk1"/>
                </a:solidFill>
                <a:latin typeface="Calibri"/>
                <a:ea typeface="Calibri"/>
                <a:cs typeface="Calibri"/>
                <a:sym typeface="Calibri"/>
              </a:defRPr>
            </a:lvl3pPr>
            <a:lvl4pPr indent="-260350" lvl="3" marL="1828800" marR="0" rtl="0" algn="l">
              <a:spcBef>
                <a:spcPts val="100"/>
              </a:spcBef>
              <a:spcAft>
                <a:spcPts val="0"/>
              </a:spcAft>
              <a:buClr>
                <a:schemeClr val="dk1"/>
              </a:buClr>
              <a:buSzPts val="500"/>
              <a:buFont typeface="Arial"/>
              <a:buChar char="–"/>
              <a:defRPr b="0" i="0" sz="500" u="none" cap="none" strike="noStrike">
                <a:solidFill>
                  <a:schemeClr val="dk1"/>
                </a:solidFill>
                <a:latin typeface="Calibri"/>
                <a:ea typeface="Calibri"/>
                <a:cs typeface="Calibri"/>
                <a:sym typeface="Calibri"/>
              </a:defRPr>
            </a:lvl4pPr>
            <a:lvl5pPr indent="-260350" lvl="4" marL="2286000" marR="0" rtl="0" algn="l">
              <a:spcBef>
                <a:spcPts val="100"/>
              </a:spcBef>
              <a:spcAft>
                <a:spcPts val="0"/>
              </a:spcAft>
              <a:buClr>
                <a:schemeClr val="dk1"/>
              </a:buClr>
              <a:buSzPts val="500"/>
              <a:buFont typeface="Arial"/>
              <a:buChar char="»"/>
              <a:defRPr b="0" i="0" sz="500" u="none" cap="none" strike="noStrike">
                <a:solidFill>
                  <a:schemeClr val="dk1"/>
                </a:solidFill>
                <a:latin typeface="Calibri"/>
                <a:ea typeface="Calibri"/>
                <a:cs typeface="Calibri"/>
                <a:sym typeface="Calibri"/>
              </a:defRPr>
            </a:lvl5pPr>
            <a:lvl6pPr indent="-317500" lvl="5" marL="27432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457200" y="4767263"/>
            <a:ext cx="2133600" cy="273844"/>
          </a:xfrm>
          <a:prstGeom prst="rect">
            <a:avLst/>
          </a:prstGeom>
          <a:noFill/>
          <a:ln>
            <a:noFill/>
          </a:ln>
        </p:spPr>
        <p:txBody>
          <a:bodyPr anchorCtr="0" anchor="ctr" bIns="30950" lIns="61900" spcFirstLastPara="1" rIns="61900" wrap="square" tIns="30950">
            <a:noAutofit/>
          </a:bodyPr>
          <a:lstStyle>
            <a:lvl1pPr lvl="0" marR="0" rtl="0" algn="l">
              <a:spcBef>
                <a:spcPts val="0"/>
              </a:spcBef>
              <a:spcAft>
                <a:spcPts val="0"/>
              </a:spcAft>
              <a:buSzPts val="400"/>
              <a:buNone/>
              <a:defRPr b="0" i="0" sz="800" u="none" cap="none" strike="noStrike">
                <a:solidFill>
                  <a:srgbClr val="888888"/>
                </a:solidFill>
                <a:latin typeface="Calibri"/>
                <a:ea typeface="Calibri"/>
                <a:cs typeface="Calibri"/>
                <a:sym typeface="Calibri"/>
              </a:defRPr>
            </a:lvl1pPr>
            <a:lvl2pPr lvl="1"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2pPr>
            <a:lvl3pPr lvl="2"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3pPr>
            <a:lvl4pPr lvl="3"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4pPr>
            <a:lvl5pPr lvl="4"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5pPr>
            <a:lvl6pPr lvl="5"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6pPr>
            <a:lvl7pPr lvl="6"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7pPr>
            <a:lvl8pPr lvl="7"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8pPr>
            <a:lvl9pPr lvl="8"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124200" y="4767263"/>
            <a:ext cx="2895600" cy="273844"/>
          </a:xfrm>
          <a:prstGeom prst="rect">
            <a:avLst/>
          </a:prstGeom>
          <a:noFill/>
          <a:ln>
            <a:noFill/>
          </a:ln>
        </p:spPr>
        <p:txBody>
          <a:bodyPr anchorCtr="0" anchor="ctr" bIns="30950" lIns="61900" spcFirstLastPara="1" rIns="61900" wrap="square" tIns="30950">
            <a:noAutofit/>
          </a:bodyPr>
          <a:lstStyle>
            <a:lvl1pPr lvl="0" marR="0" rtl="0" algn="ctr">
              <a:spcBef>
                <a:spcPts val="0"/>
              </a:spcBef>
              <a:spcAft>
                <a:spcPts val="0"/>
              </a:spcAft>
              <a:buSzPts val="400"/>
              <a:buNone/>
              <a:defRPr b="0" i="0" sz="800" u="none" cap="none" strike="noStrike">
                <a:solidFill>
                  <a:srgbClr val="888888"/>
                </a:solidFill>
                <a:latin typeface="Calibri"/>
                <a:ea typeface="Calibri"/>
                <a:cs typeface="Calibri"/>
                <a:sym typeface="Calibri"/>
              </a:defRPr>
            </a:lvl1pPr>
            <a:lvl2pPr lvl="1"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2pPr>
            <a:lvl3pPr lvl="2"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3pPr>
            <a:lvl4pPr lvl="3"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4pPr>
            <a:lvl5pPr lvl="4"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5pPr>
            <a:lvl6pPr lvl="5"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6pPr>
            <a:lvl7pPr lvl="6"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7pPr>
            <a:lvl8pPr lvl="7"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8pPr>
            <a:lvl9pPr lvl="8" marR="0" rtl="0" algn="l">
              <a:spcBef>
                <a:spcPts val="0"/>
              </a:spcBef>
              <a:spcAft>
                <a:spcPts val="0"/>
              </a:spcAft>
              <a:buSzPts val="400"/>
              <a:buNone/>
              <a:defRPr b="0" i="0" sz="12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553200" y="4767263"/>
            <a:ext cx="2133600" cy="273844"/>
          </a:xfrm>
          <a:prstGeom prst="rect">
            <a:avLst/>
          </a:prstGeom>
          <a:noFill/>
          <a:ln>
            <a:noFill/>
          </a:ln>
        </p:spPr>
        <p:txBody>
          <a:bodyPr anchorCtr="0" anchor="ctr" bIns="30950" lIns="61900" spcFirstLastPara="1" rIns="61900" wrap="square" tIns="30950">
            <a:noAutofit/>
          </a:bodyPr>
          <a:lstStyle>
            <a:lvl1pPr indent="0" lvl="0" marL="0" marR="0" rtl="0" algn="r">
              <a:spcBef>
                <a:spcPts val="0"/>
              </a:spcBef>
              <a:buNone/>
              <a:defRPr b="0" i="0" sz="800" u="none" cap="none" strike="noStrike">
                <a:solidFill>
                  <a:srgbClr val="888888"/>
                </a:solidFill>
                <a:latin typeface="Calibri"/>
                <a:ea typeface="Calibri"/>
                <a:cs typeface="Calibri"/>
                <a:sym typeface="Calibri"/>
              </a:defRPr>
            </a:lvl1pPr>
            <a:lvl2pPr indent="0" lvl="1" marL="0" marR="0" rtl="0" algn="r">
              <a:spcBef>
                <a:spcPts val="0"/>
              </a:spcBef>
              <a:buNone/>
              <a:defRPr b="0" i="0" sz="800" u="none" cap="none" strike="noStrike">
                <a:solidFill>
                  <a:srgbClr val="888888"/>
                </a:solidFill>
                <a:latin typeface="Calibri"/>
                <a:ea typeface="Calibri"/>
                <a:cs typeface="Calibri"/>
                <a:sym typeface="Calibri"/>
              </a:defRPr>
            </a:lvl2pPr>
            <a:lvl3pPr indent="0" lvl="2" marL="0" marR="0" rtl="0" algn="r">
              <a:spcBef>
                <a:spcPts val="0"/>
              </a:spcBef>
              <a:buNone/>
              <a:defRPr b="0" i="0" sz="800" u="none" cap="none" strike="noStrike">
                <a:solidFill>
                  <a:srgbClr val="888888"/>
                </a:solidFill>
                <a:latin typeface="Calibri"/>
                <a:ea typeface="Calibri"/>
                <a:cs typeface="Calibri"/>
                <a:sym typeface="Calibri"/>
              </a:defRPr>
            </a:lvl3pPr>
            <a:lvl4pPr indent="0" lvl="3" marL="0" marR="0" rtl="0" algn="r">
              <a:spcBef>
                <a:spcPts val="0"/>
              </a:spcBef>
              <a:buNone/>
              <a:defRPr b="0" i="0" sz="800" u="none" cap="none" strike="noStrike">
                <a:solidFill>
                  <a:srgbClr val="888888"/>
                </a:solidFill>
                <a:latin typeface="Calibri"/>
                <a:ea typeface="Calibri"/>
                <a:cs typeface="Calibri"/>
                <a:sym typeface="Calibri"/>
              </a:defRPr>
            </a:lvl4pPr>
            <a:lvl5pPr indent="0" lvl="4" marL="0" marR="0" rtl="0" algn="r">
              <a:spcBef>
                <a:spcPts val="0"/>
              </a:spcBef>
              <a:buNone/>
              <a:defRPr b="0" i="0" sz="800" u="none" cap="none" strike="noStrike">
                <a:solidFill>
                  <a:srgbClr val="888888"/>
                </a:solidFill>
                <a:latin typeface="Calibri"/>
                <a:ea typeface="Calibri"/>
                <a:cs typeface="Calibri"/>
                <a:sym typeface="Calibri"/>
              </a:defRPr>
            </a:lvl5pPr>
            <a:lvl6pPr indent="0" lvl="5" marL="0" marR="0" rtl="0" algn="r">
              <a:spcBef>
                <a:spcPts val="0"/>
              </a:spcBef>
              <a:buNone/>
              <a:defRPr b="0" i="0" sz="800" u="none" cap="none" strike="noStrike">
                <a:solidFill>
                  <a:srgbClr val="888888"/>
                </a:solidFill>
                <a:latin typeface="Calibri"/>
                <a:ea typeface="Calibri"/>
                <a:cs typeface="Calibri"/>
                <a:sym typeface="Calibri"/>
              </a:defRPr>
            </a:lvl6pPr>
            <a:lvl7pPr indent="0" lvl="6" marL="0" marR="0" rtl="0" algn="r">
              <a:spcBef>
                <a:spcPts val="0"/>
              </a:spcBef>
              <a:buNone/>
              <a:defRPr b="0" i="0" sz="800" u="none" cap="none" strike="noStrike">
                <a:solidFill>
                  <a:srgbClr val="888888"/>
                </a:solidFill>
                <a:latin typeface="Calibri"/>
                <a:ea typeface="Calibri"/>
                <a:cs typeface="Calibri"/>
                <a:sym typeface="Calibri"/>
              </a:defRPr>
            </a:lvl7pPr>
            <a:lvl8pPr indent="0" lvl="7" marL="0" marR="0" rtl="0" algn="r">
              <a:spcBef>
                <a:spcPts val="0"/>
              </a:spcBef>
              <a:buNone/>
              <a:defRPr b="0" i="0" sz="800" u="none" cap="none" strike="noStrike">
                <a:solidFill>
                  <a:srgbClr val="888888"/>
                </a:solidFill>
                <a:latin typeface="Calibri"/>
                <a:ea typeface="Calibri"/>
                <a:cs typeface="Calibri"/>
                <a:sym typeface="Calibri"/>
              </a:defRPr>
            </a:lvl8pPr>
            <a:lvl9pPr indent="0" lvl="8" marL="0" marR="0" rtl="0" algn="r">
              <a:spcBef>
                <a:spcPts val="0"/>
              </a:spcBef>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6.png"/><Relationship Id="rId10" Type="http://schemas.openxmlformats.org/officeDocument/2006/relationships/image" Target="../media/image9.png"/><Relationship Id="rId9"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0.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nvSpPr>
        <p:spPr>
          <a:xfrm>
            <a:off x="1143000" y="86562"/>
            <a:ext cx="6858000" cy="330300"/>
          </a:xfrm>
          <a:prstGeom prst="rect">
            <a:avLst/>
          </a:prstGeom>
          <a:noFill/>
          <a:ln>
            <a:noFill/>
          </a:ln>
        </p:spPr>
        <p:txBody>
          <a:bodyPr anchorCtr="0" anchor="ctr" bIns="64475" lIns="25775" spcFirstLastPara="1" rIns="25775" wrap="square" tIns="64475">
            <a:spAutoFit/>
          </a:bodyPr>
          <a:lstStyle/>
          <a:p>
            <a:pPr indent="0" lvl="0" marL="0" marR="0" rtl="0" algn="ctr">
              <a:spcBef>
                <a:spcPts val="0"/>
              </a:spcBef>
              <a:spcAft>
                <a:spcPts val="0"/>
              </a:spcAft>
              <a:buNone/>
            </a:pPr>
            <a:r>
              <a:rPr b="1" lang="en" sz="1300">
                <a:solidFill>
                  <a:srgbClr val="EAF1DD"/>
                </a:solidFill>
                <a:latin typeface="Calibri"/>
                <a:ea typeface="Calibri"/>
                <a:cs typeface="Calibri"/>
                <a:sym typeface="Calibri"/>
              </a:rPr>
              <a:t>Smart Queue System</a:t>
            </a:r>
            <a:endParaRPr sz="400"/>
          </a:p>
        </p:txBody>
      </p:sp>
      <p:sp>
        <p:nvSpPr>
          <p:cNvPr id="77" name="Google Shape;77;p16"/>
          <p:cNvSpPr txBox="1"/>
          <p:nvPr/>
        </p:nvSpPr>
        <p:spPr>
          <a:xfrm>
            <a:off x="1143000" y="299663"/>
            <a:ext cx="6858000" cy="267891"/>
          </a:xfrm>
          <a:prstGeom prst="rect">
            <a:avLst/>
          </a:prstGeom>
          <a:noFill/>
          <a:ln>
            <a:noFill/>
          </a:ln>
        </p:spPr>
        <p:txBody>
          <a:bodyPr anchorCtr="0" anchor="ctr" bIns="25775" lIns="25775" spcFirstLastPara="1" rIns="25775" wrap="square" tIns="25775">
            <a:noAutofit/>
          </a:bodyPr>
          <a:lstStyle/>
          <a:p>
            <a:pPr indent="0" lvl="0" marL="0" marR="0" rtl="0" algn="ctr">
              <a:spcBef>
                <a:spcPts val="0"/>
              </a:spcBef>
              <a:spcAft>
                <a:spcPts val="0"/>
              </a:spcAft>
              <a:buNone/>
            </a:pPr>
            <a:r>
              <a:rPr b="0" i="0" lang="en" sz="700" u="none" cap="none" strike="noStrike">
                <a:solidFill>
                  <a:srgbClr val="EAF1DD"/>
                </a:solidFill>
                <a:latin typeface="Calibri"/>
                <a:ea typeface="Calibri"/>
                <a:cs typeface="Calibri"/>
                <a:sym typeface="Calibri"/>
              </a:rPr>
              <a:t>Group Members: Br</a:t>
            </a:r>
            <a:r>
              <a:rPr lang="en" sz="700">
                <a:solidFill>
                  <a:srgbClr val="EAF1DD"/>
                </a:solidFill>
                <a:latin typeface="Calibri"/>
                <a:ea typeface="Calibri"/>
                <a:cs typeface="Calibri"/>
                <a:sym typeface="Calibri"/>
              </a:rPr>
              <a:t>yan Chen, Phuoc Le</a:t>
            </a:r>
            <a:endParaRPr sz="400"/>
          </a:p>
          <a:p>
            <a:pPr indent="0" lvl="0" marL="0" marR="0" rtl="0" algn="ctr">
              <a:spcBef>
                <a:spcPts val="0"/>
              </a:spcBef>
              <a:spcAft>
                <a:spcPts val="0"/>
              </a:spcAft>
              <a:buNone/>
            </a:pPr>
            <a:r>
              <a:rPr b="0" i="0" lang="en" sz="700" u="none" cap="none" strike="noStrike">
                <a:solidFill>
                  <a:srgbClr val="EAF1DD"/>
                </a:solidFill>
                <a:latin typeface="Calibri"/>
                <a:ea typeface="Calibri"/>
                <a:cs typeface="Calibri"/>
                <a:sym typeface="Calibri"/>
              </a:rPr>
              <a:t> University of Washington</a:t>
            </a:r>
            <a:endParaRPr sz="400"/>
          </a:p>
        </p:txBody>
      </p:sp>
      <p:sp>
        <p:nvSpPr>
          <p:cNvPr id="78" name="Google Shape;78;p16"/>
          <p:cNvSpPr txBox="1"/>
          <p:nvPr/>
        </p:nvSpPr>
        <p:spPr>
          <a:xfrm>
            <a:off x="751775" y="4775125"/>
            <a:ext cx="2997600" cy="368400"/>
          </a:xfrm>
          <a:prstGeom prst="rect">
            <a:avLst/>
          </a:prstGeom>
          <a:noFill/>
          <a:ln>
            <a:noFill/>
          </a:ln>
        </p:spPr>
        <p:txBody>
          <a:bodyPr anchorCtr="0" anchor="t" bIns="6450" lIns="12900" spcFirstLastPara="1" rIns="12900" wrap="square" tIns="6450">
            <a:noAutofit/>
          </a:bodyPr>
          <a:lstStyle/>
          <a:p>
            <a:pPr indent="0" lvl="0" marL="0" marR="0" rtl="0" algn="l">
              <a:spcBef>
                <a:spcPts val="0"/>
              </a:spcBef>
              <a:spcAft>
                <a:spcPts val="0"/>
              </a:spcAft>
              <a:buNone/>
            </a:pPr>
            <a:r>
              <a:rPr lang="en" sz="400">
                <a:solidFill>
                  <a:schemeClr val="dk1"/>
                </a:solidFill>
                <a:latin typeface="Calibri"/>
                <a:ea typeface="Calibri"/>
                <a:cs typeface="Calibri"/>
                <a:sym typeface="Calibri"/>
              </a:rPr>
              <a:t>NodeRed: https://nodered.org</a:t>
            </a:r>
            <a:endParaRPr sz="400">
              <a:solidFill>
                <a:schemeClr val="dk1"/>
              </a:solidFill>
              <a:latin typeface="Calibri"/>
              <a:ea typeface="Calibri"/>
              <a:cs typeface="Calibri"/>
              <a:sym typeface="Calibri"/>
            </a:endParaRPr>
          </a:p>
          <a:p>
            <a:pPr indent="0" lvl="0" marL="0" marR="0" rtl="0" algn="l">
              <a:spcBef>
                <a:spcPts val="0"/>
              </a:spcBef>
              <a:spcAft>
                <a:spcPts val="0"/>
              </a:spcAft>
              <a:buNone/>
            </a:pPr>
            <a:r>
              <a:rPr lang="en" sz="400">
                <a:solidFill>
                  <a:schemeClr val="dk1"/>
                </a:solidFill>
                <a:latin typeface="Calibri"/>
                <a:ea typeface="Calibri"/>
                <a:cs typeface="Calibri"/>
                <a:sym typeface="Calibri"/>
              </a:rPr>
              <a:t>Raspberry Pi: https://www.raspberrypi.com</a:t>
            </a:r>
            <a:endParaRPr sz="400">
              <a:solidFill>
                <a:schemeClr val="dk1"/>
              </a:solidFill>
              <a:latin typeface="Calibri"/>
              <a:ea typeface="Calibri"/>
              <a:cs typeface="Calibri"/>
              <a:sym typeface="Calibri"/>
            </a:endParaRPr>
          </a:p>
          <a:p>
            <a:pPr indent="0" lvl="0" marL="0" marR="0" rtl="0" algn="l">
              <a:spcBef>
                <a:spcPts val="0"/>
              </a:spcBef>
              <a:spcAft>
                <a:spcPts val="0"/>
              </a:spcAft>
              <a:buNone/>
            </a:pPr>
            <a:r>
              <a:rPr lang="en" sz="400">
                <a:solidFill>
                  <a:schemeClr val="dk1"/>
                </a:solidFill>
                <a:latin typeface="Calibri"/>
                <a:ea typeface="Calibri"/>
                <a:cs typeface="Calibri"/>
                <a:sym typeface="Calibri"/>
              </a:rPr>
              <a:t>GrovePi: https://www.dexterindustries.com/grovepi</a:t>
            </a:r>
            <a:endParaRPr sz="400">
              <a:solidFill>
                <a:schemeClr val="dk1"/>
              </a:solidFill>
              <a:latin typeface="Calibri"/>
              <a:ea typeface="Calibri"/>
              <a:cs typeface="Calibri"/>
              <a:sym typeface="Calibri"/>
            </a:endParaRPr>
          </a:p>
          <a:p>
            <a:pPr indent="0" lvl="0" marL="0" marR="0" rtl="0" algn="l">
              <a:spcBef>
                <a:spcPts val="0"/>
              </a:spcBef>
              <a:spcAft>
                <a:spcPts val="0"/>
              </a:spcAft>
              <a:buNone/>
            </a:pPr>
            <a:r>
              <a:rPr lang="en" sz="400">
                <a:solidFill>
                  <a:schemeClr val="dk1"/>
                </a:solidFill>
                <a:latin typeface="Calibri"/>
                <a:ea typeface="Calibri"/>
                <a:cs typeface="Calibri"/>
                <a:sym typeface="Calibri"/>
              </a:rPr>
              <a:t>InfluxDB: https://www.influxdata.com</a:t>
            </a:r>
            <a:endParaRPr sz="400">
              <a:solidFill>
                <a:schemeClr val="dk1"/>
              </a:solidFill>
              <a:latin typeface="Calibri"/>
              <a:ea typeface="Calibri"/>
              <a:cs typeface="Calibri"/>
              <a:sym typeface="Calibri"/>
            </a:endParaRPr>
          </a:p>
          <a:p>
            <a:pPr indent="0" lvl="0" marL="0" rtl="0" algn="l">
              <a:spcBef>
                <a:spcPts val="0"/>
              </a:spcBef>
              <a:spcAft>
                <a:spcPts val="0"/>
              </a:spcAft>
              <a:buClr>
                <a:schemeClr val="dk1"/>
              </a:buClr>
              <a:buFont typeface="Arial"/>
              <a:buNone/>
            </a:pPr>
            <a:r>
              <a:rPr lang="en" sz="400">
                <a:solidFill>
                  <a:schemeClr val="dk1"/>
                </a:solidFill>
                <a:latin typeface="Calibri"/>
                <a:ea typeface="Calibri"/>
                <a:cs typeface="Calibri"/>
                <a:sym typeface="Calibri"/>
              </a:rPr>
              <a:t>Microsoft Azure Custom Vision: https://azure.microsoft.com/en-us/products/ai-services/ai-custom-vision</a:t>
            </a:r>
            <a:endParaRPr sz="400">
              <a:solidFill>
                <a:schemeClr val="dk1"/>
              </a:solidFill>
              <a:latin typeface="Calibri"/>
              <a:ea typeface="Calibri"/>
              <a:cs typeface="Calibri"/>
              <a:sym typeface="Calibri"/>
            </a:endParaRPr>
          </a:p>
          <a:p>
            <a:pPr indent="0" lvl="0" marL="0" marR="0" rtl="0" algn="l">
              <a:spcBef>
                <a:spcPts val="0"/>
              </a:spcBef>
              <a:spcAft>
                <a:spcPts val="0"/>
              </a:spcAft>
              <a:buNone/>
            </a:pPr>
            <a:r>
              <a:rPr lang="en" sz="400">
                <a:solidFill>
                  <a:schemeClr val="dk1"/>
                </a:solidFill>
                <a:latin typeface="Calibri"/>
                <a:ea typeface="Calibri"/>
                <a:cs typeface="Calibri"/>
                <a:sym typeface="Calibri"/>
              </a:rPr>
              <a:t>Grafana: https://grafana.com/</a:t>
            </a:r>
            <a:br>
              <a:rPr lang="en" sz="400">
                <a:solidFill>
                  <a:schemeClr val="dk1"/>
                </a:solidFill>
                <a:latin typeface="Calibri"/>
                <a:ea typeface="Calibri"/>
                <a:cs typeface="Calibri"/>
                <a:sym typeface="Calibri"/>
              </a:rPr>
            </a:br>
            <a:endParaRPr sz="400">
              <a:solidFill>
                <a:schemeClr val="dk1"/>
              </a:solidFill>
              <a:latin typeface="Calibri"/>
              <a:ea typeface="Calibri"/>
              <a:cs typeface="Calibri"/>
              <a:sym typeface="Calibri"/>
            </a:endParaRPr>
          </a:p>
        </p:txBody>
      </p:sp>
      <p:sp>
        <p:nvSpPr>
          <p:cNvPr id="79" name="Google Shape;79;p16"/>
          <p:cNvSpPr txBox="1"/>
          <p:nvPr/>
        </p:nvSpPr>
        <p:spPr>
          <a:xfrm>
            <a:off x="38382" y="4775120"/>
            <a:ext cx="546300" cy="136200"/>
          </a:xfrm>
          <a:prstGeom prst="rect">
            <a:avLst/>
          </a:prstGeom>
          <a:noFill/>
          <a:ln>
            <a:noFill/>
          </a:ln>
        </p:spPr>
        <p:txBody>
          <a:bodyPr anchorCtr="0" anchor="t" bIns="6450" lIns="12900" spcFirstLastPara="1" rIns="12900" wrap="square" tIns="6450">
            <a:spAutoFit/>
          </a:bodyPr>
          <a:lstStyle/>
          <a:p>
            <a:pPr indent="0" lvl="0" marL="0" marR="0" rtl="0" algn="l">
              <a:spcBef>
                <a:spcPts val="0"/>
              </a:spcBef>
              <a:spcAft>
                <a:spcPts val="0"/>
              </a:spcAft>
              <a:buNone/>
            </a:pPr>
            <a:r>
              <a:rPr b="1" lang="en" sz="800">
                <a:solidFill>
                  <a:schemeClr val="dk1"/>
                </a:solidFill>
                <a:latin typeface="Calibri"/>
                <a:ea typeface="Calibri"/>
                <a:cs typeface="Calibri"/>
                <a:sym typeface="Calibri"/>
              </a:rPr>
              <a:t>References</a:t>
            </a:r>
            <a:endParaRPr sz="400"/>
          </a:p>
        </p:txBody>
      </p:sp>
      <p:sp>
        <p:nvSpPr>
          <p:cNvPr id="80" name="Google Shape;80;p16"/>
          <p:cNvSpPr/>
          <p:nvPr/>
        </p:nvSpPr>
        <p:spPr>
          <a:xfrm>
            <a:off x="311484" y="750094"/>
            <a:ext cx="2666452" cy="104315"/>
          </a:xfrm>
          <a:prstGeom prst="rect">
            <a:avLst/>
          </a:prstGeom>
          <a:solidFill>
            <a:srgbClr val="366092"/>
          </a:solidFill>
          <a:ln cap="flat" cmpd="sng" w="12700">
            <a:solidFill>
              <a:srgbClr val="395E89"/>
            </a:solidFill>
            <a:prstDash val="solid"/>
            <a:round/>
            <a:headEnd len="sm" w="sm" type="none"/>
            <a:tailEnd len="sm" w="sm" type="none"/>
          </a:ln>
        </p:spPr>
        <p:txBody>
          <a:bodyPr anchorCtr="0" anchor="ctr" bIns="6450" lIns="12900" spcFirstLastPara="1" rIns="12900" wrap="square" tIns="6450">
            <a:noAutofit/>
          </a:bodyPr>
          <a:lstStyle/>
          <a:p>
            <a:pPr indent="0" lvl="0" marL="0" marR="0" rtl="0" algn="ctr">
              <a:spcBef>
                <a:spcPts val="0"/>
              </a:spcBef>
              <a:spcAft>
                <a:spcPts val="0"/>
              </a:spcAft>
              <a:buNone/>
            </a:pPr>
            <a:r>
              <a:rPr b="1" lang="en" sz="800">
                <a:solidFill>
                  <a:srgbClr val="EAF1DD"/>
                </a:solidFill>
                <a:latin typeface="Calibri"/>
                <a:ea typeface="Calibri"/>
                <a:cs typeface="Calibri"/>
                <a:sym typeface="Calibri"/>
              </a:rPr>
              <a:t>Project Idea</a:t>
            </a:r>
            <a:endParaRPr sz="400"/>
          </a:p>
        </p:txBody>
      </p:sp>
      <p:sp>
        <p:nvSpPr>
          <p:cNvPr id="81" name="Google Shape;81;p16"/>
          <p:cNvSpPr txBox="1"/>
          <p:nvPr/>
        </p:nvSpPr>
        <p:spPr>
          <a:xfrm>
            <a:off x="3200400" y="857250"/>
            <a:ext cx="2743200" cy="1813200"/>
          </a:xfrm>
          <a:prstGeom prst="rect">
            <a:avLst/>
          </a:prstGeom>
          <a:solidFill>
            <a:schemeClr val="lt1"/>
          </a:solidFill>
          <a:ln cap="flat" cmpd="sng" w="12700">
            <a:solidFill>
              <a:srgbClr val="366092"/>
            </a:solidFill>
            <a:prstDash val="solid"/>
            <a:round/>
            <a:headEnd len="sm" w="sm" type="none"/>
            <a:tailEnd len="sm" w="sm" type="none"/>
          </a:ln>
        </p:spPr>
        <p:txBody>
          <a:bodyPr anchorCtr="0" anchor="t" bIns="25775" lIns="25775" spcFirstLastPara="1" rIns="25775" wrap="square" tIns="25775">
            <a:normAutofit/>
          </a:bodyPr>
          <a:lstStyle/>
          <a:p>
            <a:pPr indent="0" lvl="0" marL="0" marR="0" rtl="0" algn="l">
              <a:spcBef>
                <a:spcPts val="0"/>
              </a:spcBef>
              <a:spcAft>
                <a:spcPts val="0"/>
              </a:spcAft>
              <a:buNone/>
            </a:pPr>
            <a:r>
              <a:rPr b="1" lang="en" sz="500">
                <a:solidFill>
                  <a:schemeClr val="dk1"/>
                </a:solidFill>
              </a:rPr>
              <a:t>Edge Technologies:</a:t>
            </a:r>
            <a:endParaRPr b="1" sz="500">
              <a:solidFill>
                <a:schemeClr val="dk1"/>
              </a:solidFill>
            </a:endParaRPr>
          </a:p>
          <a:p>
            <a:pPr indent="0" lvl="0" marL="0" marR="0" rtl="0" algn="l">
              <a:spcBef>
                <a:spcPts val="0"/>
              </a:spcBef>
              <a:spcAft>
                <a:spcPts val="0"/>
              </a:spcAft>
              <a:buNone/>
            </a:pPr>
            <a:r>
              <a:rPr lang="en" sz="500">
                <a:solidFill>
                  <a:schemeClr val="dk1"/>
                </a:solidFill>
              </a:rPr>
              <a:t>– Raspberry Pi and camera for image capturing.</a:t>
            </a:r>
            <a:endParaRPr sz="500">
              <a:solidFill>
                <a:schemeClr val="dk1"/>
              </a:solidFill>
            </a:endParaRPr>
          </a:p>
          <a:p>
            <a:pPr indent="0" lvl="0" marL="0" marR="0" rtl="0" algn="l">
              <a:spcBef>
                <a:spcPts val="0"/>
              </a:spcBef>
              <a:spcAft>
                <a:spcPts val="0"/>
              </a:spcAft>
              <a:buNone/>
            </a:pPr>
            <a:r>
              <a:rPr lang="en" sz="500">
                <a:solidFill>
                  <a:schemeClr val="dk1"/>
                </a:solidFill>
              </a:rPr>
              <a:t>– Ultrasonic sensor used in touchless check-in process for customers.</a:t>
            </a:r>
            <a:endParaRPr sz="500">
              <a:solidFill>
                <a:schemeClr val="dk1"/>
              </a:solidFill>
            </a:endParaRPr>
          </a:p>
          <a:p>
            <a:pPr indent="0" lvl="0" marL="0" marR="0" rtl="0" algn="l">
              <a:spcBef>
                <a:spcPts val="0"/>
              </a:spcBef>
              <a:spcAft>
                <a:spcPts val="0"/>
              </a:spcAft>
              <a:buNone/>
            </a:pPr>
            <a:r>
              <a:rPr lang="en" sz="500">
                <a:solidFill>
                  <a:schemeClr val="dk1"/>
                </a:solidFill>
              </a:rPr>
              <a:t>– Temperature and humidity sensor for environment condition monitoring.</a:t>
            </a:r>
            <a:endParaRPr sz="500">
              <a:solidFill>
                <a:schemeClr val="dk1"/>
              </a:solidFill>
            </a:endParaRPr>
          </a:p>
          <a:p>
            <a:pPr indent="0" lvl="0" marL="0" marR="0" rtl="0" algn="l">
              <a:spcBef>
                <a:spcPts val="0"/>
              </a:spcBef>
              <a:spcAft>
                <a:spcPts val="0"/>
              </a:spcAft>
              <a:buNone/>
            </a:pPr>
            <a:r>
              <a:rPr lang="en" sz="500">
                <a:solidFill>
                  <a:schemeClr val="dk1"/>
                </a:solidFill>
              </a:rPr>
              <a:t>– Wi-Fi module for internet connectivity and data exchange.</a:t>
            </a:r>
            <a:endParaRPr sz="500">
              <a:solidFill>
                <a:schemeClr val="dk1"/>
              </a:solidFill>
            </a:endParaRPr>
          </a:p>
          <a:p>
            <a:pPr indent="0" lvl="0" marL="0" marR="0" rtl="0" algn="l">
              <a:spcBef>
                <a:spcPts val="0"/>
              </a:spcBef>
              <a:spcAft>
                <a:spcPts val="0"/>
              </a:spcAft>
              <a:buNone/>
            </a:pPr>
            <a:r>
              <a:rPr lang="en" sz="500">
                <a:solidFill>
                  <a:schemeClr val="dk1"/>
                </a:solidFill>
              </a:rPr>
              <a:t>– InfluxDB for edge data storage.</a:t>
            </a:r>
            <a:endParaRPr sz="500">
              <a:solidFill>
                <a:schemeClr val="dk1"/>
              </a:solidFill>
            </a:endParaRPr>
          </a:p>
          <a:p>
            <a:pPr indent="0" lvl="0" marL="0" marR="0" rtl="0" algn="l">
              <a:spcBef>
                <a:spcPts val="0"/>
              </a:spcBef>
              <a:spcAft>
                <a:spcPts val="0"/>
              </a:spcAft>
              <a:buNone/>
            </a:pPr>
            <a:r>
              <a:rPr lang="en" sz="500">
                <a:solidFill>
                  <a:schemeClr val="dk1"/>
                </a:solidFill>
              </a:rPr>
              <a:t>– Grafana for local dashboard.</a:t>
            </a:r>
            <a:endParaRPr sz="500">
              <a:solidFill>
                <a:schemeClr val="dk1"/>
              </a:solidFill>
            </a:endParaRPr>
          </a:p>
          <a:p>
            <a:pPr indent="0" lvl="0" marL="0" marR="0" rtl="0" algn="l">
              <a:spcBef>
                <a:spcPts val="0"/>
              </a:spcBef>
              <a:spcAft>
                <a:spcPts val="0"/>
              </a:spcAft>
              <a:buNone/>
            </a:pPr>
            <a:r>
              <a:rPr lang="en" sz="500">
                <a:solidFill>
                  <a:schemeClr val="dk1"/>
                </a:solidFill>
              </a:rPr>
              <a:t>– Node-RED for programming main functionalities and use of dashboard.</a:t>
            </a:r>
            <a:endParaRPr sz="500">
              <a:solidFill>
                <a:schemeClr val="dk1"/>
              </a:solidFill>
            </a:endParaRPr>
          </a:p>
          <a:p>
            <a:pPr indent="0" lvl="0" marL="0" marR="0" rtl="0" algn="l">
              <a:spcBef>
                <a:spcPts val="0"/>
              </a:spcBef>
              <a:spcAft>
                <a:spcPts val="0"/>
              </a:spcAft>
              <a:buNone/>
            </a:pPr>
            <a:r>
              <a:t/>
            </a:r>
            <a:endParaRPr sz="500">
              <a:solidFill>
                <a:schemeClr val="dk1"/>
              </a:solidFill>
            </a:endParaRPr>
          </a:p>
          <a:p>
            <a:pPr indent="0" lvl="0" marL="0" marR="0" rtl="0" algn="l">
              <a:spcBef>
                <a:spcPts val="0"/>
              </a:spcBef>
              <a:spcAft>
                <a:spcPts val="0"/>
              </a:spcAft>
              <a:buNone/>
            </a:pPr>
            <a:r>
              <a:rPr b="1" lang="en" sz="500">
                <a:solidFill>
                  <a:schemeClr val="dk1"/>
                </a:solidFill>
              </a:rPr>
              <a:t>Cloud Technologies:</a:t>
            </a:r>
            <a:endParaRPr b="1" sz="500">
              <a:solidFill>
                <a:schemeClr val="dk1"/>
              </a:solidFill>
            </a:endParaRPr>
          </a:p>
          <a:p>
            <a:pPr indent="0" lvl="0" marL="0" marR="0" rtl="0" algn="l">
              <a:spcBef>
                <a:spcPts val="0"/>
              </a:spcBef>
              <a:spcAft>
                <a:spcPts val="0"/>
              </a:spcAft>
              <a:buNone/>
            </a:pPr>
            <a:r>
              <a:rPr lang="en" sz="500">
                <a:solidFill>
                  <a:schemeClr val="dk1"/>
                </a:solidFill>
              </a:rPr>
              <a:t>– Azure Custom Vision Service.</a:t>
            </a:r>
            <a:endParaRPr sz="500">
              <a:solidFill>
                <a:schemeClr val="dk1"/>
              </a:solidFill>
            </a:endParaRPr>
          </a:p>
          <a:p>
            <a:pPr indent="0" lvl="0" marL="0" marR="0" rtl="0" algn="l">
              <a:spcBef>
                <a:spcPts val="0"/>
              </a:spcBef>
              <a:spcAft>
                <a:spcPts val="0"/>
              </a:spcAft>
              <a:buNone/>
            </a:pPr>
            <a:r>
              <a:rPr lang="en" sz="500">
                <a:solidFill>
                  <a:schemeClr val="dk1"/>
                </a:solidFill>
              </a:rPr>
              <a:t>– Azure IoT Hub for cloud dashboard and data analysis.</a:t>
            </a:r>
            <a:endParaRPr sz="500">
              <a:solidFill>
                <a:schemeClr val="dk1"/>
              </a:solidFill>
            </a:endParaRPr>
          </a:p>
          <a:p>
            <a:pPr indent="0" lvl="0" marL="0" marR="0" rtl="0" algn="l">
              <a:spcBef>
                <a:spcPts val="0"/>
              </a:spcBef>
              <a:spcAft>
                <a:spcPts val="0"/>
              </a:spcAft>
              <a:buNone/>
            </a:pPr>
            <a:r>
              <a:t/>
            </a:r>
            <a:endParaRPr sz="500">
              <a:solidFill>
                <a:schemeClr val="dk1"/>
              </a:solidFill>
            </a:endParaRPr>
          </a:p>
          <a:p>
            <a:pPr indent="0" lvl="0" marL="0" marR="0" rtl="0" algn="l">
              <a:spcBef>
                <a:spcPts val="0"/>
              </a:spcBef>
              <a:spcAft>
                <a:spcPts val="0"/>
              </a:spcAft>
              <a:buNone/>
            </a:pPr>
            <a:r>
              <a:t/>
            </a:r>
            <a:endParaRPr b="0" sz="5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5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500" u="none">
              <a:solidFill>
                <a:schemeClr val="dk1"/>
              </a:solidFill>
              <a:latin typeface="Arial"/>
              <a:ea typeface="Arial"/>
              <a:cs typeface="Arial"/>
              <a:sym typeface="Arial"/>
            </a:endParaRPr>
          </a:p>
          <a:p>
            <a:pPr indent="0" lvl="0" marL="0" marR="0" rtl="0" algn="l">
              <a:spcBef>
                <a:spcPts val="0"/>
              </a:spcBef>
              <a:spcAft>
                <a:spcPts val="0"/>
              </a:spcAft>
              <a:buNone/>
            </a:pPr>
            <a:r>
              <a:t/>
            </a:r>
            <a:endParaRPr sz="500">
              <a:solidFill>
                <a:schemeClr val="dk1"/>
              </a:solidFill>
            </a:endParaRPr>
          </a:p>
          <a:p>
            <a:pPr indent="0" lvl="0" marL="0" marR="0" rtl="0" algn="l">
              <a:spcBef>
                <a:spcPts val="0"/>
              </a:spcBef>
              <a:spcAft>
                <a:spcPts val="0"/>
              </a:spcAft>
              <a:buNone/>
            </a:pPr>
            <a:r>
              <a:t/>
            </a:r>
            <a:endParaRPr b="0" sz="5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500" u="none">
              <a:solidFill>
                <a:schemeClr val="dk1"/>
              </a:solidFill>
              <a:latin typeface="Arial"/>
              <a:ea typeface="Arial"/>
              <a:cs typeface="Arial"/>
              <a:sym typeface="Arial"/>
            </a:endParaRPr>
          </a:p>
        </p:txBody>
      </p:sp>
      <p:sp>
        <p:nvSpPr>
          <p:cNvPr id="82" name="Google Shape;82;p16"/>
          <p:cNvSpPr/>
          <p:nvPr/>
        </p:nvSpPr>
        <p:spPr>
          <a:xfrm>
            <a:off x="3200400" y="750094"/>
            <a:ext cx="2743200" cy="107156"/>
          </a:xfrm>
          <a:prstGeom prst="rect">
            <a:avLst/>
          </a:prstGeom>
          <a:solidFill>
            <a:srgbClr val="366092"/>
          </a:solidFill>
          <a:ln cap="flat" cmpd="sng" w="12700">
            <a:solidFill>
              <a:srgbClr val="395E89"/>
            </a:solidFill>
            <a:prstDash val="solid"/>
            <a:round/>
            <a:headEnd len="sm" w="sm" type="none"/>
            <a:tailEnd len="sm" w="sm" type="none"/>
          </a:ln>
        </p:spPr>
        <p:txBody>
          <a:bodyPr anchorCtr="0" anchor="ctr" bIns="6450" lIns="12900" spcFirstLastPara="1" rIns="12900" wrap="square" tIns="6450">
            <a:noAutofit/>
          </a:bodyPr>
          <a:lstStyle/>
          <a:p>
            <a:pPr indent="0" lvl="0" marL="0" marR="0" rtl="0" algn="ctr">
              <a:spcBef>
                <a:spcPts val="0"/>
              </a:spcBef>
              <a:spcAft>
                <a:spcPts val="0"/>
              </a:spcAft>
              <a:buNone/>
            </a:pPr>
            <a:r>
              <a:rPr b="1" lang="en" sz="800">
                <a:solidFill>
                  <a:srgbClr val="EAF1DD"/>
                </a:solidFill>
                <a:latin typeface="Calibri"/>
                <a:ea typeface="Calibri"/>
                <a:cs typeface="Calibri"/>
                <a:sym typeface="Calibri"/>
              </a:rPr>
              <a:t>Technologies Employed</a:t>
            </a:r>
            <a:endParaRPr sz="400"/>
          </a:p>
        </p:txBody>
      </p:sp>
      <p:grpSp>
        <p:nvGrpSpPr>
          <p:cNvPr id="83" name="Google Shape;83;p16"/>
          <p:cNvGrpSpPr/>
          <p:nvPr/>
        </p:nvGrpSpPr>
        <p:grpSpPr>
          <a:xfrm>
            <a:off x="296157" y="2726669"/>
            <a:ext cx="2692968" cy="1899875"/>
            <a:chOff x="1070647" y="12312544"/>
            <a:chExt cx="9884543" cy="6952037"/>
          </a:xfrm>
        </p:grpSpPr>
        <p:sp>
          <p:nvSpPr>
            <p:cNvPr id="84" name="Google Shape;84;p16"/>
            <p:cNvSpPr txBox="1"/>
            <p:nvPr/>
          </p:nvSpPr>
          <p:spPr>
            <a:xfrm>
              <a:off x="1079690" y="12806781"/>
              <a:ext cx="9875400" cy="6457800"/>
            </a:xfrm>
            <a:prstGeom prst="rect">
              <a:avLst/>
            </a:prstGeom>
            <a:solidFill>
              <a:schemeClr val="lt1"/>
            </a:solidFill>
            <a:ln cap="flat" cmpd="sng" w="12700">
              <a:solidFill>
                <a:srgbClr val="366092"/>
              </a:solidFill>
              <a:prstDash val="solid"/>
              <a:round/>
              <a:headEnd len="sm" w="sm" type="none"/>
              <a:tailEnd len="sm" w="sm" type="none"/>
            </a:ln>
          </p:spPr>
          <p:txBody>
            <a:bodyPr anchorCtr="0" anchor="t" bIns="25775" lIns="25775" spcFirstLastPara="1" rIns="25775" wrap="square" tIns="25775">
              <a:normAutofit/>
            </a:bodyPr>
            <a:lstStyle/>
            <a:p>
              <a:pPr indent="0" lvl="0" marL="0" marR="0" rtl="0" algn="l">
                <a:spcBef>
                  <a:spcPts val="0"/>
                </a:spcBef>
                <a:spcAft>
                  <a:spcPts val="0"/>
                </a:spcAft>
                <a:buNone/>
              </a:pPr>
              <a:r>
                <a:rPr lang="en" sz="500">
                  <a:solidFill>
                    <a:schemeClr val="dk1"/>
                  </a:solidFill>
                </a:rPr>
                <a:t>As shown in the Node-RED flow, the Smart Queue System </a:t>
              </a:r>
              <a:r>
                <a:rPr lang="en" sz="500">
                  <a:solidFill>
                    <a:schemeClr val="dk1"/>
                  </a:solidFill>
                </a:rPr>
                <a:t>contains three parts:</a:t>
              </a:r>
              <a:endParaRPr sz="500">
                <a:solidFill>
                  <a:schemeClr val="dk1"/>
                </a:solidFill>
              </a:endParaRPr>
            </a:p>
            <a:p>
              <a:pPr indent="0" lvl="0" marL="0" marR="0" rtl="0" algn="l">
                <a:spcBef>
                  <a:spcPts val="0"/>
                </a:spcBef>
                <a:spcAft>
                  <a:spcPts val="0"/>
                </a:spcAft>
                <a:buNone/>
              </a:pPr>
              <a:r>
                <a:t/>
              </a:r>
              <a:endParaRPr sz="500">
                <a:solidFill>
                  <a:schemeClr val="dk1"/>
                </a:solidFill>
              </a:endParaRPr>
            </a:p>
            <a:p>
              <a:pPr indent="0" lvl="0" marL="0" marR="0" rtl="0" algn="l">
                <a:spcBef>
                  <a:spcPts val="0"/>
                </a:spcBef>
                <a:spcAft>
                  <a:spcPts val="0"/>
                </a:spcAft>
                <a:buNone/>
              </a:pPr>
              <a:r>
                <a:rPr b="1" lang="en" sz="500">
                  <a:solidFill>
                    <a:schemeClr val="dk1"/>
                  </a:solidFill>
                </a:rPr>
                <a:t>– Queue Management Service: </a:t>
              </a:r>
              <a:r>
                <a:rPr lang="en" sz="500">
                  <a:solidFill>
                    <a:schemeClr val="dk1"/>
                  </a:solidFill>
                </a:rPr>
                <a:t>Logic for maintaining the queue and updating customers about their check-in status</a:t>
              </a:r>
              <a:endParaRPr sz="500">
                <a:solidFill>
                  <a:schemeClr val="dk1"/>
                </a:solidFill>
              </a:endParaRPr>
            </a:p>
            <a:p>
              <a:pPr indent="0" lvl="0" marL="0" marR="0" rtl="0" algn="l">
                <a:spcBef>
                  <a:spcPts val="0"/>
                </a:spcBef>
                <a:spcAft>
                  <a:spcPts val="0"/>
                </a:spcAft>
                <a:buNone/>
              </a:pPr>
              <a:r>
                <a:t/>
              </a:r>
              <a:endParaRPr sz="500">
                <a:solidFill>
                  <a:schemeClr val="dk1"/>
                </a:solidFill>
              </a:endParaRPr>
            </a:p>
            <a:p>
              <a:pPr indent="0" lvl="0" marL="0" marR="0" rtl="0" algn="l">
                <a:spcBef>
                  <a:spcPts val="0"/>
                </a:spcBef>
                <a:spcAft>
                  <a:spcPts val="0"/>
                </a:spcAft>
                <a:buNone/>
              </a:pPr>
              <a:r>
                <a:rPr b="1" lang="en" sz="500">
                  <a:solidFill>
                    <a:schemeClr val="dk1"/>
                  </a:solidFill>
                </a:rPr>
                <a:t>– Physical Values Collection Service: </a:t>
              </a:r>
              <a:r>
                <a:rPr lang="en" sz="500">
                  <a:solidFill>
                    <a:schemeClr val="dk1"/>
                  </a:solidFill>
                </a:rPr>
                <a:t>Collecting the temperature, humidity and heatIndex values and sending them to data storage service.</a:t>
              </a:r>
              <a:endParaRPr sz="500">
                <a:solidFill>
                  <a:schemeClr val="dk1"/>
                </a:solidFill>
              </a:endParaRPr>
            </a:p>
            <a:p>
              <a:pPr indent="0" lvl="0" marL="0" marR="0" rtl="0" algn="l">
                <a:spcBef>
                  <a:spcPts val="0"/>
                </a:spcBef>
                <a:spcAft>
                  <a:spcPts val="0"/>
                </a:spcAft>
                <a:buNone/>
              </a:pPr>
              <a:r>
                <a:t/>
              </a:r>
              <a:endParaRPr sz="500">
                <a:solidFill>
                  <a:schemeClr val="dk1"/>
                </a:solidFill>
              </a:endParaRPr>
            </a:p>
            <a:p>
              <a:pPr indent="0" lvl="0" marL="0" marR="0" rtl="0" algn="l">
                <a:spcBef>
                  <a:spcPts val="0"/>
                </a:spcBef>
                <a:spcAft>
                  <a:spcPts val="0"/>
                </a:spcAft>
                <a:buNone/>
              </a:pPr>
              <a:r>
                <a:rPr b="1" lang="en" sz="500">
                  <a:solidFill>
                    <a:schemeClr val="dk1"/>
                  </a:solidFill>
                </a:rPr>
                <a:t>– Computer Vision Service: </a:t>
              </a:r>
              <a:r>
                <a:rPr lang="en" sz="500">
                  <a:solidFill>
                    <a:schemeClr val="dk1"/>
                  </a:solidFill>
                </a:rPr>
                <a:t>Scheduled photo-taken that using Azure Custom Vision Model to classify the crowd level of the waiting area.</a:t>
              </a:r>
              <a:endParaRPr sz="500">
                <a:solidFill>
                  <a:schemeClr val="dk1"/>
                </a:solidFil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p:txBody>
        </p:sp>
        <p:sp>
          <p:nvSpPr>
            <p:cNvPr id="85" name="Google Shape;85;p16"/>
            <p:cNvSpPr/>
            <p:nvPr/>
          </p:nvSpPr>
          <p:spPr>
            <a:xfrm>
              <a:off x="1070647" y="12312544"/>
              <a:ext cx="9884543" cy="568551"/>
            </a:xfrm>
            <a:prstGeom prst="rect">
              <a:avLst/>
            </a:prstGeom>
            <a:solidFill>
              <a:srgbClr val="366092"/>
            </a:solidFill>
            <a:ln cap="flat" cmpd="sng" w="12700">
              <a:solidFill>
                <a:srgbClr val="395E89"/>
              </a:solidFill>
              <a:prstDash val="solid"/>
              <a:round/>
              <a:headEnd len="sm" w="sm" type="none"/>
              <a:tailEnd len="sm" w="sm" type="none"/>
            </a:ln>
          </p:spPr>
          <p:txBody>
            <a:bodyPr anchorCtr="0" anchor="ctr" bIns="6450" lIns="12900" spcFirstLastPara="1" rIns="12900" wrap="square" tIns="6450">
              <a:noAutofit/>
            </a:bodyPr>
            <a:lstStyle/>
            <a:p>
              <a:pPr indent="0" lvl="0" marL="0" marR="0" rtl="0" algn="ctr">
                <a:spcBef>
                  <a:spcPts val="0"/>
                </a:spcBef>
                <a:spcAft>
                  <a:spcPts val="0"/>
                </a:spcAft>
                <a:buNone/>
              </a:pPr>
              <a:r>
                <a:rPr b="1" lang="en" sz="800">
                  <a:solidFill>
                    <a:srgbClr val="EAF1DD"/>
                  </a:solidFill>
                  <a:latin typeface="Calibri"/>
                  <a:ea typeface="Calibri"/>
                  <a:cs typeface="Calibri"/>
                  <a:sym typeface="Calibri"/>
                </a:rPr>
                <a:t>High Level Overview (Architecture)</a:t>
              </a:r>
              <a:endParaRPr sz="400"/>
            </a:p>
          </p:txBody>
        </p:sp>
      </p:grpSp>
      <p:sp>
        <p:nvSpPr>
          <p:cNvPr id="86" name="Google Shape;86;p16"/>
          <p:cNvSpPr txBox="1"/>
          <p:nvPr/>
        </p:nvSpPr>
        <p:spPr>
          <a:xfrm>
            <a:off x="311475" y="863100"/>
            <a:ext cx="2666400" cy="1807200"/>
          </a:xfrm>
          <a:prstGeom prst="rect">
            <a:avLst/>
          </a:prstGeom>
          <a:solidFill>
            <a:schemeClr val="lt1"/>
          </a:solidFill>
          <a:ln cap="flat" cmpd="sng" w="12700">
            <a:solidFill>
              <a:srgbClr val="366092"/>
            </a:solidFill>
            <a:prstDash val="solid"/>
            <a:round/>
            <a:headEnd len="sm" w="sm" type="none"/>
            <a:tailEnd len="sm" w="sm" type="none"/>
          </a:ln>
        </p:spPr>
        <p:txBody>
          <a:bodyPr anchorCtr="0" anchor="t" bIns="25775" lIns="25775" spcFirstLastPara="1" rIns="25775" wrap="square" tIns="25775">
            <a:normAutofit lnSpcReduction="10000"/>
          </a:bodyPr>
          <a:lstStyle/>
          <a:p>
            <a:pPr indent="0" lvl="0" marL="0" marR="0" rtl="0" algn="l">
              <a:lnSpc>
                <a:spcPct val="100000"/>
              </a:lnSpc>
              <a:spcBef>
                <a:spcPts val="0"/>
              </a:spcBef>
              <a:spcAft>
                <a:spcPts val="0"/>
              </a:spcAft>
              <a:buNone/>
            </a:pPr>
            <a:r>
              <a:rPr b="1" lang="en" sz="500">
                <a:solidFill>
                  <a:schemeClr val="dk1"/>
                </a:solidFill>
              </a:rPr>
              <a:t>Problem: </a:t>
            </a:r>
            <a:endParaRPr b="1" sz="500">
              <a:solidFill>
                <a:schemeClr val="dk1"/>
              </a:solidFill>
            </a:endParaRPr>
          </a:p>
          <a:p>
            <a:pPr indent="0" lvl="0" marL="0" marR="0" rtl="0" algn="l">
              <a:lnSpc>
                <a:spcPct val="100000"/>
              </a:lnSpc>
              <a:spcBef>
                <a:spcPts val="0"/>
              </a:spcBef>
              <a:spcAft>
                <a:spcPts val="0"/>
              </a:spcAft>
              <a:buNone/>
            </a:pPr>
            <a:r>
              <a:rPr lang="en" sz="500">
                <a:solidFill>
                  <a:schemeClr val="dk1"/>
                </a:solidFill>
              </a:rPr>
              <a:t>Small businesses such as clinics, salons, and restaurants often face challenges with manual queue management, leading to inefficiency, long waiting times, and customer dissatisfaction. Our </a:t>
            </a:r>
            <a:r>
              <a:rPr b="1" lang="en" sz="500">
                <a:solidFill>
                  <a:schemeClr val="dk1"/>
                </a:solidFill>
              </a:rPr>
              <a:t>Smart Queue System</a:t>
            </a:r>
            <a:r>
              <a:rPr lang="en" sz="500">
                <a:solidFill>
                  <a:schemeClr val="dk1"/>
                </a:solidFill>
              </a:rPr>
              <a:t> aims to address these issues by providing a lightweight, cost-effective IoT-based solution for managing queues digitally.</a:t>
            </a:r>
            <a:endParaRPr sz="500">
              <a:solidFill>
                <a:schemeClr val="dk1"/>
              </a:solidFill>
            </a:endParaRPr>
          </a:p>
          <a:p>
            <a:pPr indent="0" lvl="0" marL="0" marR="0" rtl="0" algn="l">
              <a:lnSpc>
                <a:spcPct val="100000"/>
              </a:lnSpc>
              <a:spcBef>
                <a:spcPts val="0"/>
              </a:spcBef>
              <a:spcAft>
                <a:spcPts val="0"/>
              </a:spcAft>
              <a:buNone/>
            </a:pPr>
            <a:r>
              <a:rPr lang="en" sz="500">
                <a:solidFill>
                  <a:schemeClr val="dk1"/>
                </a:solidFill>
              </a:rPr>
              <a:t>Customers can register their position in the queue through a touchless sensor, and receive alerts when it’s their turn. Additionally, businesses can use an optional dashboard to track queue statistics and optimize their workflow.</a:t>
            </a:r>
            <a:br>
              <a:rPr lang="en" sz="500">
                <a:solidFill>
                  <a:schemeClr val="dk1"/>
                </a:solidFill>
              </a:rPr>
            </a:br>
            <a:br>
              <a:rPr lang="en" sz="500">
                <a:solidFill>
                  <a:schemeClr val="dk1"/>
                </a:solidFill>
              </a:rPr>
            </a:br>
            <a:r>
              <a:rPr b="1" lang="en" sz="500">
                <a:solidFill>
                  <a:schemeClr val="dk1"/>
                </a:solidFill>
              </a:rPr>
              <a:t>Challenges: </a:t>
            </a:r>
            <a:br>
              <a:rPr b="1" lang="en" sz="500">
                <a:solidFill>
                  <a:schemeClr val="dk1"/>
                </a:solidFill>
              </a:rPr>
            </a:br>
            <a:r>
              <a:rPr lang="en" sz="500">
                <a:solidFill>
                  <a:schemeClr val="dk1"/>
                </a:solidFill>
              </a:rPr>
              <a:t>– There were so many times our design undergo changes because new ideas keep popping up during the work.</a:t>
            </a:r>
            <a:br>
              <a:rPr lang="en" sz="500">
                <a:solidFill>
                  <a:schemeClr val="dk1"/>
                </a:solidFill>
              </a:rPr>
            </a:br>
            <a:r>
              <a:rPr lang="en" sz="500">
                <a:solidFill>
                  <a:schemeClr val="dk1"/>
                </a:solidFill>
              </a:rPr>
              <a:t>– The lack of data to train model for ai recognized.</a:t>
            </a:r>
            <a:br>
              <a:rPr lang="en" sz="500">
                <a:solidFill>
                  <a:schemeClr val="dk1"/>
                </a:solidFill>
              </a:rPr>
            </a:br>
            <a:r>
              <a:rPr lang="en" sz="500">
                <a:solidFill>
                  <a:schemeClr val="dk1"/>
                </a:solidFill>
              </a:rPr>
              <a:t>– Ensuring smooth connection between services.</a:t>
            </a:r>
            <a:br>
              <a:rPr lang="en" sz="500">
                <a:solidFill>
                  <a:schemeClr val="dk1"/>
                </a:solidFill>
              </a:rPr>
            </a:br>
            <a:r>
              <a:rPr lang="en" sz="500">
                <a:solidFill>
                  <a:schemeClr val="dk1"/>
                </a:solidFill>
              </a:rPr>
              <a:t>– Ensuring business logic works for all cases.</a:t>
            </a:r>
            <a:br>
              <a:rPr lang="en" sz="500">
                <a:solidFill>
                  <a:schemeClr val="dk1"/>
                </a:solidFill>
              </a:rPr>
            </a:br>
            <a:br>
              <a:rPr lang="en" sz="500">
                <a:solidFill>
                  <a:schemeClr val="dk1"/>
                </a:solidFill>
              </a:rPr>
            </a:br>
            <a:r>
              <a:rPr b="1" lang="en" sz="500">
                <a:solidFill>
                  <a:schemeClr val="dk1"/>
                </a:solidFill>
              </a:rPr>
              <a:t>Proposes Solution:</a:t>
            </a:r>
            <a:br>
              <a:rPr b="1" lang="en" sz="500">
                <a:solidFill>
                  <a:schemeClr val="dk1"/>
                </a:solidFill>
              </a:rPr>
            </a:br>
            <a:r>
              <a:rPr b="1" lang="en" sz="500">
                <a:solidFill>
                  <a:schemeClr val="dk1"/>
                </a:solidFill>
              </a:rPr>
              <a:t>Smart Queue System</a:t>
            </a:r>
            <a:r>
              <a:rPr lang="en" sz="500">
                <a:solidFill>
                  <a:schemeClr val="dk1"/>
                </a:solidFill>
              </a:rPr>
              <a:t> aims to make it convenient for restaurant to operate smoothly and take less time to manage it. Ultrasonic sensor is used to register customer waiting the the queue and using LCD display to let the customer know when is it their turn. Camera is used to predict and suggest if the restaurant might need more staff to help. There are other devices such as dht11 used in the project to assist restaurant as well.</a:t>
            </a:r>
            <a:endParaRPr sz="500" u="none">
              <a:solidFill>
                <a:schemeClr val="dk1"/>
              </a:solidFill>
            </a:endParaRPr>
          </a:p>
          <a:p>
            <a:pPr indent="0" lvl="0" marL="0" marR="0" rtl="0" algn="l">
              <a:lnSpc>
                <a:spcPct val="100000"/>
              </a:lnSpc>
              <a:spcBef>
                <a:spcPts val="0"/>
              </a:spcBef>
              <a:spcAft>
                <a:spcPts val="0"/>
              </a:spcAft>
              <a:buNone/>
            </a:pPr>
            <a:r>
              <a:t/>
            </a:r>
            <a:endParaRPr sz="500" u="none">
              <a:solidFill>
                <a:schemeClr val="dk1"/>
              </a:solidFill>
            </a:endParaRPr>
          </a:p>
          <a:p>
            <a:pPr indent="0" lvl="0" marL="0" marR="0" rtl="0" algn="l">
              <a:lnSpc>
                <a:spcPct val="100000"/>
              </a:lnSpc>
              <a:spcBef>
                <a:spcPts val="0"/>
              </a:spcBef>
              <a:spcAft>
                <a:spcPts val="0"/>
              </a:spcAft>
              <a:buNone/>
            </a:pPr>
            <a:r>
              <a:t/>
            </a:r>
            <a:endParaRPr sz="500" u="none">
              <a:solidFill>
                <a:schemeClr val="dk1"/>
              </a:solidFill>
            </a:endParaRPr>
          </a:p>
          <a:p>
            <a:pPr indent="0" lvl="0" marL="0" marR="0" rtl="0" algn="l">
              <a:lnSpc>
                <a:spcPct val="100000"/>
              </a:lnSpc>
              <a:spcBef>
                <a:spcPts val="0"/>
              </a:spcBef>
              <a:spcAft>
                <a:spcPts val="0"/>
              </a:spcAft>
              <a:buNone/>
            </a:pPr>
            <a:r>
              <a:t/>
            </a:r>
            <a:endParaRPr sz="500" u="none">
              <a:solidFill>
                <a:schemeClr val="dk1"/>
              </a:solidFill>
            </a:endParaRPr>
          </a:p>
        </p:txBody>
      </p:sp>
      <p:grpSp>
        <p:nvGrpSpPr>
          <p:cNvPr id="87" name="Google Shape;87;p16"/>
          <p:cNvGrpSpPr/>
          <p:nvPr/>
        </p:nvGrpSpPr>
        <p:grpSpPr>
          <a:xfrm>
            <a:off x="3198708" y="2726302"/>
            <a:ext cx="2742807" cy="1900609"/>
            <a:chOff x="11237127" y="13988469"/>
            <a:chExt cx="9887552" cy="5084561"/>
          </a:xfrm>
        </p:grpSpPr>
        <p:sp>
          <p:nvSpPr>
            <p:cNvPr id="88" name="Google Shape;88;p16"/>
            <p:cNvSpPr txBox="1"/>
            <p:nvPr/>
          </p:nvSpPr>
          <p:spPr>
            <a:xfrm>
              <a:off x="11249175" y="14404130"/>
              <a:ext cx="9875400" cy="4668900"/>
            </a:xfrm>
            <a:prstGeom prst="rect">
              <a:avLst/>
            </a:prstGeom>
            <a:solidFill>
              <a:schemeClr val="lt1"/>
            </a:solidFill>
            <a:ln cap="flat" cmpd="sng" w="12700">
              <a:solidFill>
                <a:srgbClr val="366092"/>
              </a:solidFill>
              <a:prstDash val="solid"/>
              <a:round/>
              <a:headEnd len="sm" w="sm" type="none"/>
              <a:tailEnd len="sm" w="sm" type="none"/>
            </a:ln>
          </p:spPr>
          <p:txBody>
            <a:bodyPr anchorCtr="0" anchor="t" bIns="25775" lIns="25775" spcFirstLastPara="1" rIns="25775" wrap="square" tIns="25775">
              <a:spAutoFit/>
            </a:bodyPr>
            <a:lstStyle/>
            <a:p>
              <a:pPr indent="0" lvl="0" marL="0" marR="0" rtl="0" algn="l">
                <a:spcBef>
                  <a:spcPts val="0"/>
                </a:spcBef>
                <a:spcAft>
                  <a:spcPts val="0"/>
                </a:spcAft>
                <a:buNone/>
              </a:pPr>
              <a:r>
                <a:rPr b="1" lang="en" sz="500">
                  <a:solidFill>
                    <a:schemeClr val="dk1"/>
                  </a:solidFill>
                </a:rPr>
                <a:t>Smart Queue System</a:t>
              </a:r>
              <a:r>
                <a:rPr lang="en" sz="500">
                  <a:solidFill>
                    <a:schemeClr val="dk1"/>
                  </a:solidFill>
                </a:rPr>
                <a:t>:</a:t>
              </a:r>
              <a:endParaRPr sz="500">
                <a:solidFill>
                  <a:schemeClr val="dk1"/>
                </a:solidFill>
              </a:endParaRPr>
            </a:p>
            <a:p>
              <a:pPr indent="0" lvl="0" marL="0" marR="0" rtl="0" algn="l">
                <a:spcBef>
                  <a:spcPts val="0"/>
                </a:spcBef>
                <a:spcAft>
                  <a:spcPts val="0"/>
                </a:spcAft>
                <a:buNone/>
              </a:pPr>
              <a:r>
                <a:rPr lang="en" sz="500">
                  <a:solidFill>
                    <a:schemeClr val="dk1"/>
                  </a:solidFill>
                </a:rPr>
                <a:t>– Auto </a:t>
              </a:r>
              <a:r>
                <a:rPr lang="en" sz="500">
                  <a:solidFill>
                    <a:schemeClr val="dk1"/>
                  </a:solidFill>
                </a:rPr>
                <a:t>Register</a:t>
              </a:r>
              <a:r>
                <a:rPr lang="en" sz="500">
                  <a:solidFill>
                    <a:schemeClr val="dk1"/>
                  </a:solidFill>
                </a:rPr>
                <a:t> Customer when they activate it by waving hand in </a:t>
              </a:r>
              <a:r>
                <a:rPr lang="en" sz="500">
                  <a:solidFill>
                    <a:schemeClr val="dk1"/>
                  </a:solidFill>
                </a:rPr>
                <a:t>front</a:t>
              </a:r>
              <a:r>
                <a:rPr lang="en" sz="500">
                  <a:solidFill>
                    <a:schemeClr val="dk1"/>
                  </a:solidFill>
                </a:rPr>
                <a:t> of the sensor which will save a lot of time.</a:t>
              </a:r>
              <a:endParaRPr sz="500">
                <a:solidFill>
                  <a:schemeClr val="dk1"/>
                </a:solidFill>
              </a:endParaRPr>
            </a:p>
            <a:p>
              <a:pPr indent="0" lvl="0" marL="0" marR="0" rtl="0" algn="l">
                <a:spcBef>
                  <a:spcPts val="0"/>
                </a:spcBef>
                <a:spcAft>
                  <a:spcPts val="0"/>
                </a:spcAft>
                <a:buNone/>
              </a:pPr>
              <a:r>
                <a:rPr lang="en" sz="500">
                  <a:solidFill>
                    <a:schemeClr val="dk1"/>
                  </a:solidFill>
                </a:rPr>
                <a:t>– Suggestion for “busy time” when there are many people in the queue. Dashboard will suggest that might need more staff call in to help out</a:t>
              </a:r>
              <a:endParaRPr sz="500">
                <a:solidFill>
                  <a:schemeClr val="dk1"/>
                </a:solidFill>
              </a:endParaRPr>
            </a:p>
            <a:p>
              <a:pPr indent="0" lvl="0" marL="0" marR="0" rtl="0" algn="l">
                <a:spcBef>
                  <a:spcPts val="0"/>
                </a:spcBef>
                <a:spcAft>
                  <a:spcPts val="0"/>
                </a:spcAft>
                <a:buNone/>
              </a:pPr>
              <a:r>
                <a:rPr lang="en" sz="500">
                  <a:solidFill>
                    <a:schemeClr val="dk1"/>
                  </a:solidFill>
                </a:rPr>
                <a:t>– Fast and easy to use: customer only need to wave hand to register and get their number</a:t>
              </a:r>
              <a:endParaRPr sz="500">
                <a:solidFill>
                  <a:schemeClr val="dk1"/>
                </a:solidFill>
              </a:endParaRPr>
            </a:p>
            <a:p>
              <a:pPr indent="0" lvl="0" marL="0" marR="0" rtl="0" algn="l">
                <a:spcBef>
                  <a:spcPts val="0"/>
                </a:spcBef>
                <a:spcAft>
                  <a:spcPts val="0"/>
                </a:spcAft>
                <a:buNone/>
              </a:pPr>
              <a:r>
                <a:rPr lang="en" sz="500">
                  <a:solidFill>
                    <a:schemeClr val="dk1"/>
                  </a:solidFill>
                </a:rPr>
                <a:t>– Simple and friendly Dashboard: There is only 2 buttons. One is used to add available table when a customer left and the other button is for reset everything after a day or so.</a:t>
              </a:r>
              <a:endParaRPr sz="500">
                <a:solidFill>
                  <a:schemeClr val="dk1"/>
                </a:solidFill>
              </a:endParaRPr>
            </a:p>
            <a:p>
              <a:pPr indent="0" lvl="0" marL="0" marR="0" rtl="0" algn="l">
                <a:spcBef>
                  <a:spcPts val="0"/>
                </a:spcBef>
                <a:spcAft>
                  <a:spcPts val="0"/>
                </a:spcAft>
                <a:buNone/>
              </a:pPr>
              <a:r>
                <a:t/>
              </a:r>
              <a:endParaRPr sz="500">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a:p>
              <a:pPr indent="0" lvl="0" marL="0" marR="0" rtl="0" algn="l">
                <a:spcBef>
                  <a:spcPts val="0"/>
                </a:spcBef>
                <a:spcAft>
                  <a:spcPts val="0"/>
                </a:spcAft>
                <a:buNone/>
              </a:pPr>
              <a:r>
                <a:t/>
              </a:r>
              <a:endParaRPr sz="500" u="none">
                <a:solidFill>
                  <a:schemeClr val="dk1"/>
                </a:solidFill>
              </a:endParaRPr>
            </a:p>
          </p:txBody>
        </p:sp>
        <p:sp>
          <p:nvSpPr>
            <p:cNvPr id="89" name="Google Shape;89;p16"/>
            <p:cNvSpPr/>
            <p:nvPr/>
          </p:nvSpPr>
          <p:spPr>
            <a:xfrm>
              <a:off x="11237127" y="13988469"/>
              <a:ext cx="9887552" cy="415636"/>
            </a:xfrm>
            <a:prstGeom prst="rect">
              <a:avLst/>
            </a:prstGeom>
            <a:solidFill>
              <a:srgbClr val="366092"/>
            </a:solidFill>
            <a:ln cap="flat" cmpd="sng" w="12700">
              <a:solidFill>
                <a:srgbClr val="395E89"/>
              </a:solidFill>
              <a:prstDash val="solid"/>
              <a:round/>
              <a:headEnd len="sm" w="sm" type="none"/>
              <a:tailEnd len="sm" w="sm" type="none"/>
            </a:ln>
          </p:spPr>
          <p:txBody>
            <a:bodyPr anchorCtr="0" anchor="ctr" bIns="6450" lIns="12900" spcFirstLastPara="1" rIns="12900" wrap="square" tIns="6450">
              <a:noAutofit/>
            </a:bodyPr>
            <a:lstStyle/>
            <a:p>
              <a:pPr indent="0" lvl="0" marL="0" marR="0" rtl="0" algn="ctr">
                <a:spcBef>
                  <a:spcPts val="0"/>
                </a:spcBef>
                <a:spcAft>
                  <a:spcPts val="0"/>
                </a:spcAft>
                <a:buNone/>
              </a:pPr>
              <a:r>
                <a:rPr b="1" lang="en" sz="800">
                  <a:solidFill>
                    <a:srgbClr val="EAF1DD"/>
                  </a:solidFill>
                  <a:latin typeface="Calibri"/>
                  <a:ea typeface="Calibri"/>
                  <a:cs typeface="Calibri"/>
                  <a:sym typeface="Calibri"/>
                </a:rPr>
                <a:t>Project Outcomes</a:t>
              </a:r>
              <a:endParaRPr sz="400"/>
            </a:p>
          </p:txBody>
        </p:sp>
      </p:grpSp>
      <p:pic>
        <p:nvPicPr>
          <p:cNvPr descr="A close up of a sign&#10;&#10;Description automatically generated" id="90" name="Google Shape;90;p16"/>
          <p:cNvPicPr preferRelativeResize="0"/>
          <p:nvPr/>
        </p:nvPicPr>
        <p:blipFill rotWithShape="1">
          <a:blip r:embed="rId3">
            <a:alphaModFix/>
          </a:blip>
          <a:srcRect b="0" l="0" r="0" t="0"/>
          <a:stretch/>
        </p:blipFill>
        <p:spPr>
          <a:xfrm>
            <a:off x="297402" y="95065"/>
            <a:ext cx="434867" cy="434867"/>
          </a:xfrm>
          <a:prstGeom prst="rect">
            <a:avLst/>
          </a:prstGeom>
          <a:noFill/>
          <a:ln>
            <a:noFill/>
          </a:ln>
        </p:spPr>
      </p:pic>
      <p:pic>
        <p:nvPicPr>
          <p:cNvPr descr="A close up of a sign&#10;&#10;Description automatically generated" id="91" name="Google Shape;91;p16"/>
          <p:cNvPicPr preferRelativeResize="0"/>
          <p:nvPr/>
        </p:nvPicPr>
        <p:blipFill rotWithShape="1">
          <a:blip r:embed="rId3">
            <a:alphaModFix/>
          </a:blip>
          <a:srcRect b="0" l="0" r="0" t="0"/>
          <a:stretch/>
        </p:blipFill>
        <p:spPr>
          <a:xfrm>
            <a:off x="8228962" y="107156"/>
            <a:ext cx="434867" cy="434867"/>
          </a:xfrm>
          <a:prstGeom prst="rect">
            <a:avLst/>
          </a:prstGeom>
          <a:noFill/>
          <a:ln>
            <a:noFill/>
          </a:ln>
        </p:spPr>
      </p:pic>
      <p:sp>
        <p:nvSpPr>
          <p:cNvPr id="92" name="Google Shape;92;p16"/>
          <p:cNvSpPr txBox="1"/>
          <p:nvPr/>
        </p:nvSpPr>
        <p:spPr>
          <a:xfrm>
            <a:off x="6132750" y="863200"/>
            <a:ext cx="2776500" cy="1807200"/>
          </a:xfrm>
          <a:prstGeom prst="rect">
            <a:avLst/>
          </a:prstGeom>
          <a:solidFill>
            <a:schemeClr val="lt1"/>
          </a:solidFill>
          <a:ln cap="flat" cmpd="sng" w="12700">
            <a:solidFill>
              <a:srgbClr val="366092"/>
            </a:solidFill>
            <a:prstDash val="solid"/>
            <a:round/>
            <a:headEnd len="sm" w="sm" type="none"/>
            <a:tailEnd len="sm" w="sm" type="none"/>
          </a:ln>
        </p:spPr>
        <p:txBody>
          <a:bodyPr anchorCtr="0" anchor="t" bIns="25775" lIns="25775" spcFirstLastPara="1" rIns="25775" wrap="square" tIns="25775">
            <a:normAutofit lnSpcReduction="10000"/>
          </a:bodyPr>
          <a:lstStyle/>
          <a:p>
            <a:pPr indent="0" lvl="0" marL="0" marR="0" rtl="0" algn="l">
              <a:spcBef>
                <a:spcPts val="0"/>
              </a:spcBef>
              <a:spcAft>
                <a:spcPts val="0"/>
              </a:spcAft>
              <a:buNone/>
            </a:pPr>
            <a:r>
              <a:rPr b="1" lang="en" sz="500">
                <a:solidFill>
                  <a:schemeClr val="dk1"/>
                </a:solidFill>
              </a:rPr>
              <a:t>Below is the node-red flow:</a:t>
            </a:r>
            <a:endParaRPr b="1" sz="500" u="none">
              <a:solidFill>
                <a:schemeClr val="dk1"/>
              </a:solidFil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a:p>
            <a:pPr indent="0" lvl="0" marL="0" marR="0" rtl="0" algn="l">
              <a:spcBef>
                <a:spcPts val="0"/>
              </a:spcBef>
              <a:spcAft>
                <a:spcPts val="0"/>
              </a:spcAft>
              <a:buNone/>
            </a:pPr>
            <a:r>
              <a:t/>
            </a:r>
            <a:endParaRPr b="0" sz="600" u="none">
              <a:solidFill>
                <a:schemeClr val="dk1"/>
              </a:solidFill>
              <a:latin typeface="Arial"/>
              <a:ea typeface="Arial"/>
              <a:cs typeface="Arial"/>
              <a:sym typeface="Arial"/>
            </a:endParaRPr>
          </a:p>
        </p:txBody>
      </p:sp>
      <p:sp>
        <p:nvSpPr>
          <p:cNvPr id="93" name="Google Shape;93;p16"/>
          <p:cNvSpPr/>
          <p:nvPr/>
        </p:nvSpPr>
        <p:spPr>
          <a:xfrm>
            <a:off x="6132754" y="750102"/>
            <a:ext cx="2743200" cy="107100"/>
          </a:xfrm>
          <a:prstGeom prst="rect">
            <a:avLst/>
          </a:prstGeom>
          <a:solidFill>
            <a:srgbClr val="366092"/>
          </a:solidFill>
          <a:ln cap="flat" cmpd="sng" w="12700">
            <a:solidFill>
              <a:srgbClr val="395E89"/>
            </a:solidFill>
            <a:prstDash val="solid"/>
            <a:round/>
            <a:headEnd len="sm" w="sm" type="none"/>
            <a:tailEnd len="sm" w="sm" type="none"/>
          </a:ln>
        </p:spPr>
        <p:txBody>
          <a:bodyPr anchorCtr="0" anchor="ctr" bIns="6450" lIns="12900" spcFirstLastPara="1" rIns="12900" wrap="square" tIns="6450">
            <a:noAutofit/>
          </a:bodyPr>
          <a:lstStyle/>
          <a:p>
            <a:pPr indent="0" lvl="0" marL="0" marR="0" rtl="0" algn="ctr">
              <a:spcBef>
                <a:spcPts val="0"/>
              </a:spcBef>
              <a:spcAft>
                <a:spcPts val="0"/>
              </a:spcAft>
              <a:buNone/>
            </a:pPr>
            <a:r>
              <a:rPr b="1" lang="en" sz="800">
                <a:solidFill>
                  <a:srgbClr val="EAF1DD"/>
                </a:solidFill>
                <a:latin typeface="Calibri"/>
                <a:ea typeface="Calibri"/>
                <a:cs typeface="Calibri"/>
                <a:sym typeface="Calibri"/>
              </a:rPr>
              <a:t>Node-RED Flows </a:t>
            </a:r>
            <a:endParaRPr sz="400"/>
          </a:p>
        </p:txBody>
      </p:sp>
      <p:grpSp>
        <p:nvGrpSpPr>
          <p:cNvPr id="94" name="Google Shape;94;p16"/>
          <p:cNvGrpSpPr/>
          <p:nvPr/>
        </p:nvGrpSpPr>
        <p:grpSpPr>
          <a:xfrm>
            <a:off x="6151904" y="2726436"/>
            <a:ext cx="2742807" cy="1900493"/>
            <a:chOff x="11237127" y="14060003"/>
            <a:chExt cx="9887552" cy="4851909"/>
          </a:xfrm>
        </p:grpSpPr>
        <p:sp>
          <p:nvSpPr>
            <p:cNvPr id="95" name="Google Shape;95;p16"/>
            <p:cNvSpPr txBox="1"/>
            <p:nvPr/>
          </p:nvSpPr>
          <p:spPr>
            <a:xfrm>
              <a:off x="11249187" y="14404112"/>
              <a:ext cx="9875400" cy="4507800"/>
            </a:xfrm>
            <a:prstGeom prst="rect">
              <a:avLst/>
            </a:prstGeom>
            <a:solidFill>
              <a:schemeClr val="lt1"/>
            </a:solidFill>
            <a:ln cap="flat" cmpd="sng" w="12700">
              <a:solidFill>
                <a:srgbClr val="366092"/>
              </a:solidFill>
              <a:prstDash val="solid"/>
              <a:round/>
              <a:headEnd len="sm" w="sm" type="none"/>
              <a:tailEnd len="sm" w="sm" type="none"/>
            </a:ln>
          </p:spPr>
          <p:txBody>
            <a:bodyPr anchorCtr="0" anchor="t" bIns="25775" lIns="25775" spcFirstLastPara="1" rIns="25775" wrap="square" tIns="25775">
              <a:normAutofit/>
            </a:bodyPr>
            <a:lstStyle/>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sz="500" u="none">
                <a:solidFill>
                  <a:schemeClr val="dk1"/>
                </a:solidFill>
                <a:latin typeface="Calibri"/>
                <a:ea typeface="Calibri"/>
                <a:cs typeface="Calibri"/>
                <a:sym typeface="Calibri"/>
              </a:endParaRPr>
            </a:p>
          </p:txBody>
        </p:sp>
        <p:sp>
          <p:nvSpPr>
            <p:cNvPr id="96" name="Google Shape;96;p16"/>
            <p:cNvSpPr/>
            <p:nvPr/>
          </p:nvSpPr>
          <p:spPr>
            <a:xfrm>
              <a:off x="11237127" y="14060003"/>
              <a:ext cx="9887552" cy="415636"/>
            </a:xfrm>
            <a:prstGeom prst="rect">
              <a:avLst/>
            </a:prstGeom>
            <a:solidFill>
              <a:srgbClr val="366092"/>
            </a:solidFill>
            <a:ln cap="flat" cmpd="sng" w="12700">
              <a:solidFill>
                <a:srgbClr val="395E89"/>
              </a:solidFill>
              <a:prstDash val="solid"/>
              <a:round/>
              <a:headEnd len="sm" w="sm" type="none"/>
              <a:tailEnd len="sm" w="sm" type="none"/>
            </a:ln>
          </p:spPr>
          <p:txBody>
            <a:bodyPr anchorCtr="0" anchor="ctr" bIns="6450" lIns="12900" spcFirstLastPara="1" rIns="12900" wrap="square" tIns="6450">
              <a:noAutofit/>
            </a:bodyPr>
            <a:lstStyle/>
            <a:p>
              <a:pPr indent="0" lvl="0" marL="0" marR="0" rtl="0" algn="ctr">
                <a:spcBef>
                  <a:spcPts val="0"/>
                </a:spcBef>
                <a:spcAft>
                  <a:spcPts val="0"/>
                </a:spcAft>
                <a:buNone/>
              </a:pPr>
              <a:r>
                <a:rPr b="1" lang="en" sz="800">
                  <a:solidFill>
                    <a:srgbClr val="EAF1DD"/>
                  </a:solidFill>
                  <a:latin typeface="Calibri"/>
                  <a:ea typeface="Calibri"/>
                  <a:cs typeface="Calibri"/>
                  <a:sym typeface="Calibri"/>
                </a:rPr>
                <a:t>Prototype</a:t>
              </a:r>
              <a:endParaRPr sz="400"/>
            </a:p>
          </p:txBody>
        </p:sp>
      </p:grpSp>
      <p:pic>
        <p:nvPicPr>
          <p:cNvPr id="97" name="Google Shape;97;p16"/>
          <p:cNvPicPr preferRelativeResize="0"/>
          <p:nvPr/>
        </p:nvPicPr>
        <p:blipFill>
          <a:blip r:embed="rId4">
            <a:alphaModFix/>
          </a:blip>
          <a:stretch>
            <a:fillRect/>
          </a:stretch>
        </p:blipFill>
        <p:spPr>
          <a:xfrm>
            <a:off x="3416675" y="1990500"/>
            <a:ext cx="985675" cy="534600"/>
          </a:xfrm>
          <a:prstGeom prst="rect">
            <a:avLst/>
          </a:prstGeom>
          <a:noFill/>
          <a:ln>
            <a:noFill/>
          </a:ln>
        </p:spPr>
      </p:pic>
      <p:pic>
        <p:nvPicPr>
          <p:cNvPr id="98" name="Google Shape;98;p16"/>
          <p:cNvPicPr preferRelativeResize="0"/>
          <p:nvPr/>
        </p:nvPicPr>
        <p:blipFill>
          <a:blip r:embed="rId5">
            <a:alphaModFix/>
          </a:blip>
          <a:stretch>
            <a:fillRect/>
          </a:stretch>
        </p:blipFill>
        <p:spPr>
          <a:xfrm>
            <a:off x="4472467" y="2040362"/>
            <a:ext cx="787184" cy="434875"/>
          </a:xfrm>
          <a:prstGeom prst="rect">
            <a:avLst/>
          </a:prstGeom>
          <a:noFill/>
          <a:ln>
            <a:noFill/>
          </a:ln>
        </p:spPr>
      </p:pic>
      <p:pic>
        <p:nvPicPr>
          <p:cNvPr id="99" name="Google Shape;99;p16"/>
          <p:cNvPicPr preferRelativeResize="0"/>
          <p:nvPr/>
        </p:nvPicPr>
        <p:blipFill>
          <a:blip r:embed="rId6">
            <a:alphaModFix/>
          </a:blip>
          <a:stretch>
            <a:fillRect/>
          </a:stretch>
        </p:blipFill>
        <p:spPr>
          <a:xfrm>
            <a:off x="5181155" y="1918324"/>
            <a:ext cx="703495" cy="606775"/>
          </a:xfrm>
          <a:prstGeom prst="rect">
            <a:avLst/>
          </a:prstGeom>
          <a:noFill/>
          <a:ln>
            <a:noFill/>
          </a:ln>
        </p:spPr>
      </p:pic>
      <p:pic>
        <p:nvPicPr>
          <p:cNvPr id="100" name="Google Shape;100;p16"/>
          <p:cNvPicPr preferRelativeResize="0"/>
          <p:nvPr/>
        </p:nvPicPr>
        <p:blipFill>
          <a:blip r:embed="rId7">
            <a:alphaModFix/>
          </a:blip>
          <a:stretch>
            <a:fillRect/>
          </a:stretch>
        </p:blipFill>
        <p:spPr>
          <a:xfrm>
            <a:off x="6252537" y="972862"/>
            <a:ext cx="2503649" cy="1611075"/>
          </a:xfrm>
          <a:prstGeom prst="rect">
            <a:avLst/>
          </a:prstGeom>
          <a:noFill/>
          <a:ln>
            <a:noFill/>
          </a:ln>
        </p:spPr>
      </p:pic>
      <p:pic>
        <p:nvPicPr>
          <p:cNvPr id="101" name="Google Shape;101;p16"/>
          <p:cNvPicPr preferRelativeResize="0"/>
          <p:nvPr/>
        </p:nvPicPr>
        <p:blipFill>
          <a:blip r:embed="rId8">
            <a:alphaModFix/>
          </a:blip>
          <a:stretch>
            <a:fillRect/>
          </a:stretch>
        </p:blipFill>
        <p:spPr>
          <a:xfrm>
            <a:off x="3772425" y="3535549"/>
            <a:ext cx="985675" cy="1043821"/>
          </a:xfrm>
          <a:prstGeom prst="rect">
            <a:avLst/>
          </a:prstGeom>
          <a:noFill/>
          <a:ln>
            <a:noFill/>
          </a:ln>
        </p:spPr>
      </p:pic>
      <p:pic>
        <p:nvPicPr>
          <p:cNvPr id="102" name="Google Shape;102;p16"/>
          <p:cNvPicPr preferRelativeResize="0"/>
          <p:nvPr/>
        </p:nvPicPr>
        <p:blipFill>
          <a:blip r:embed="rId9">
            <a:alphaModFix/>
          </a:blip>
          <a:stretch>
            <a:fillRect/>
          </a:stretch>
        </p:blipFill>
        <p:spPr>
          <a:xfrm>
            <a:off x="862000" y="3663100"/>
            <a:ext cx="1327326" cy="941625"/>
          </a:xfrm>
          <a:prstGeom prst="rect">
            <a:avLst/>
          </a:prstGeom>
          <a:noFill/>
          <a:ln>
            <a:noFill/>
          </a:ln>
        </p:spPr>
      </p:pic>
      <p:pic>
        <p:nvPicPr>
          <p:cNvPr id="103" name="Google Shape;103;p16"/>
          <p:cNvPicPr preferRelativeResize="0"/>
          <p:nvPr/>
        </p:nvPicPr>
        <p:blipFill>
          <a:blip r:embed="rId10">
            <a:alphaModFix/>
          </a:blip>
          <a:stretch>
            <a:fillRect/>
          </a:stretch>
        </p:blipFill>
        <p:spPr>
          <a:xfrm>
            <a:off x="6800175" y="2991575"/>
            <a:ext cx="1446249" cy="15050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